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93" r:id="rId5"/>
    <p:sldId id="258" r:id="rId6"/>
    <p:sldId id="259" r:id="rId7"/>
    <p:sldId id="270" r:id="rId8"/>
    <p:sldId id="262" r:id="rId9"/>
    <p:sldId id="279" r:id="rId10"/>
    <p:sldId id="263" r:id="rId11"/>
    <p:sldId id="280" r:id="rId12"/>
    <p:sldId id="264" r:id="rId13"/>
    <p:sldId id="281" r:id="rId14"/>
    <p:sldId id="261" r:id="rId15"/>
    <p:sldId id="282" r:id="rId16"/>
    <p:sldId id="265" r:id="rId17"/>
    <p:sldId id="283" r:id="rId18"/>
    <p:sldId id="266" r:id="rId19"/>
    <p:sldId id="284" r:id="rId20"/>
    <p:sldId id="267" r:id="rId21"/>
    <p:sldId id="285" r:id="rId22"/>
    <p:sldId id="313" r:id="rId23"/>
    <p:sldId id="260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6F09B-E7CF-4FBD-AE82-9623B45A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6F09B-E7CF-4FBD-AE82-9623B45A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6F09B-E7CF-4FBD-AE82-9623B45A11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85000"/>
              <a:lumOff val="1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22163" y="659623"/>
            <a:ext cx="1747677" cy="1747677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LOGO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直线连接符 5"/>
          <p:cNvCxnSpPr/>
          <p:nvPr/>
        </p:nvCxnSpPr>
        <p:spPr>
          <a:xfrm flipH="1">
            <a:off x="1343393" y="3429000"/>
            <a:ext cx="152531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6"/>
          <p:cNvCxnSpPr/>
          <p:nvPr/>
        </p:nvCxnSpPr>
        <p:spPr>
          <a:xfrm flipH="1">
            <a:off x="9271109" y="3429000"/>
            <a:ext cx="152531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868704" y="2759724"/>
            <a:ext cx="6402405" cy="110266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8705" y="3878263"/>
            <a:ext cx="6402404" cy="89522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40126" y="1245315"/>
            <a:ext cx="1711749" cy="1711749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8800" dirty="0">
                <a:solidFill>
                  <a:schemeClr val="bg1"/>
                </a:solidFill>
              </a:rPr>
              <a:t>1</a:t>
            </a:r>
            <a:endParaRPr kumimoji="1"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80748" y="3004453"/>
            <a:ext cx="6030504" cy="1096464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80748" y="4145489"/>
            <a:ext cx="6030504" cy="150018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85000"/>
              <a:lumOff val="1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22163" y="659623"/>
            <a:ext cx="1747677" cy="1747677"/>
          </a:xfrm>
          <a:prstGeom prst="ellipse">
            <a:avLst/>
          </a:prstGeom>
          <a:noFill/>
          <a:ln w="63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LOGO</a:t>
            </a:r>
            <a:r>
              <a:rPr kumimoji="1" lang="zh-CN" altLang="en-US" sz="2800" dirty="0">
                <a:solidFill>
                  <a:schemeClr val="bg1"/>
                </a:solidFill>
              </a:rPr>
              <a:t> 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直线连接符 5"/>
          <p:cNvCxnSpPr/>
          <p:nvPr/>
        </p:nvCxnSpPr>
        <p:spPr>
          <a:xfrm flipH="1">
            <a:off x="1343393" y="3429000"/>
            <a:ext cx="152531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6"/>
          <p:cNvCxnSpPr/>
          <p:nvPr/>
        </p:nvCxnSpPr>
        <p:spPr>
          <a:xfrm flipH="1">
            <a:off x="9271109" y="3429000"/>
            <a:ext cx="152531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hasCustomPrompt="1"/>
          </p:nvPr>
        </p:nvSpPr>
        <p:spPr>
          <a:xfrm>
            <a:off x="2868704" y="2759724"/>
            <a:ext cx="6402405" cy="110266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2868705" y="3878263"/>
            <a:ext cx="6402404" cy="89522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08965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743200" indent="-304800" algn="l" defTabSz="6089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33528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65.xml"/><Relationship Id="rId24" Type="http://schemas.openxmlformats.org/officeDocument/2006/relationships/image" Target="../media/image14.png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6.xml"/><Relationship Id="rId6" Type="http://schemas.microsoft.com/office/2007/relationships/hdphoto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90.xml"/><Relationship Id="rId24" Type="http://schemas.openxmlformats.org/officeDocument/2006/relationships/image" Target="../media/image21.png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microsoft.com/office/2007/relationships/hdphoto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4.xml"/><Relationship Id="rId3" Type="http://schemas.openxmlformats.org/officeDocument/2006/relationships/image" Target="../media/image24.jpe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microsoft.com/office/2007/relationships/hdphoto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27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microsoft.com/office/2007/relationships/hdphoto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99.xml"/><Relationship Id="rId2" Type="http://schemas.openxmlformats.org/officeDocument/2006/relationships/image" Target="../media/image30.png"/><Relationship Id="rId1" Type="http://schemas.openxmlformats.org/officeDocument/2006/relationships/tags" Target="../tags/tag9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microsoft.com/office/2007/relationships/hdphoto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31.xml"/><Relationship Id="rId25" Type="http://schemas.microsoft.com/office/2007/relationships/hdphoto" Target="../media/image3.png"/><Relationship Id="rId24" Type="http://schemas.openxmlformats.org/officeDocument/2006/relationships/image" Target="../media/image2.png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.xml"/><Relationship Id="rId3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microsoft.com/office/2007/relationships/hdphoto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3" Type="http://schemas.openxmlformats.org/officeDocument/2006/relationships/image" Target="../media/image8.jpeg"/><Relationship Id="rId2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microsoft.com/office/2007/relationships/hdphoto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0.xml"/><Relationship Id="rId2" Type="http://schemas.openxmlformats.org/officeDocument/2006/relationships/image" Target="../media/image11.png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microsoft.com/office/2007/relationships/hdphoto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第一阶段项目演示</a:t>
            </a:r>
            <a:endParaRPr lang="zh-CN" altLang="en-US" smtClean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068595" y="6444933"/>
            <a:ext cx="6402404" cy="895222"/>
          </a:xfrm>
        </p:spPr>
        <p:txBody>
          <a:bodyPr/>
          <a:lstStyle/>
          <a:p>
            <a:r>
              <a:rPr lang="zh-CN" altLang="en-US" sz="2000" smtClean="0">
                <a:latin typeface="华文行楷" panose="02010800040101010101" charset="-122"/>
                <a:ea typeface="华文行楷" panose="02010800040101010101" charset="-122"/>
              </a:rPr>
              <a:t>卢勇</a:t>
            </a:r>
            <a:endParaRPr lang="zh-CN" altLang="en-US" sz="2000" smtClean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78160" y="64452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中宋" panose="02010600040101010101" charset="-122"/>
                <a:ea typeface="华文中宋" panose="02010600040101010101" charset="-122"/>
              </a:rPr>
              <a:t>前端一班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random/>
      </p:transition>
    </mc:Choice>
    <mc:Fallback>
      <p:transition spd="med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515849" y="1409700"/>
            <a:ext cx="2618864" cy="5172436"/>
            <a:chOff x="2031607" y="2416958"/>
            <a:chExt cx="1865106" cy="3683712"/>
          </a:xfrm>
        </p:grpSpPr>
        <p:sp>
          <p:nvSpPr>
            <p:cNvPr id="3" name="Oval 18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2157" y="2485090"/>
              <a:ext cx="1747989" cy="17435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Rectangle 18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824481" y="4282734"/>
              <a:ext cx="221792" cy="227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187"/>
            <p:cNvSpPr/>
            <p:nvPr>
              <p:custDataLst>
                <p:tags r:id="rId4"/>
              </p:custDataLst>
            </p:nvPr>
          </p:nvSpPr>
          <p:spPr bwMode="auto">
            <a:xfrm>
              <a:off x="2932534" y="5348726"/>
              <a:ext cx="573121" cy="518778"/>
            </a:xfrm>
            <a:custGeom>
              <a:avLst/>
              <a:gdLst>
                <a:gd name="T0" fmla="*/ 383 w 383"/>
                <a:gd name="T1" fmla="*/ 0 h 347"/>
                <a:gd name="T2" fmla="*/ 200 w 383"/>
                <a:gd name="T3" fmla="*/ 198 h 347"/>
                <a:gd name="T4" fmla="*/ 200 w 383"/>
                <a:gd name="T5" fmla="*/ 347 h 347"/>
                <a:gd name="T6" fmla="*/ 0 w 383"/>
                <a:gd name="T7" fmla="*/ 347 h 347"/>
                <a:gd name="T8" fmla="*/ 0 w 383"/>
                <a:gd name="T9" fmla="*/ 90 h 347"/>
                <a:gd name="T10" fmla="*/ 383 w 383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347">
                  <a:moveTo>
                    <a:pt x="383" y="0"/>
                  </a:moveTo>
                  <a:cubicBezTo>
                    <a:pt x="383" y="0"/>
                    <a:pt x="352" y="89"/>
                    <a:pt x="200" y="198"/>
                  </a:cubicBezTo>
                  <a:cubicBezTo>
                    <a:pt x="200" y="347"/>
                    <a:pt x="200" y="347"/>
                    <a:pt x="200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18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10742" y="4480515"/>
              <a:ext cx="454958" cy="974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89"/>
            <p:cNvSpPr/>
            <p:nvPr>
              <p:custDataLst>
                <p:tags r:id="rId6"/>
              </p:custDataLst>
            </p:nvPr>
          </p:nvSpPr>
          <p:spPr bwMode="auto">
            <a:xfrm>
              <a:off x="2917368" y="4468509"/>
              <a:ext cx="612298" cy="403143"/>
            </a:xfrm>
            <a:custGeom>
              <a:avLst/>
              <a:gdLst>
                <a:gd name="T0" fmla="*/ 395 w 409"/>
                <a:gd name="T1" fmla="*/ 56 h 270"/>
                <a:gd name="T2" fmla="*/ 353 w 409"/>
                <a:gd name="T3" fmla="*/ 150 h 270"/>
                <a:gd name="T4" fmla="*/ 108 w 409"/>
                <a:gd name="T5" fmla="*/ 256 h 270"/>
                <a:gd name="T6" fmla="*/ 15 w 409"/>
                <a:gd name="T7" fmla="*/ 213 h 270"/>
                <a:gd name="T8" fmla="*/ 15 w 409"/>
                <a:gd name="T9" fmla="*/ 213 h 270"/>
                <a:gd name="T10" fmla="*/ 57 w 409"/>
                <a:gd name="T11" fmla="*/ 119 h 270"/>
                <a:gd name="T12" fmla="*/ 302 w 409"/>
                <a:gd name="T13" fmla="*/ 14 h 270"/>
                <a:gd name="T14" fmla="*/ 395 w 409"/>
                <a:gd name="T15" fmla="*/ 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6"/>
                  </a:moveTo>
                  <a:cubicBezTo>
                    <a:pt x="409" y="94"/>
                    <a:pt x="390" y="136"/>
                    <a:pt x="353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1" y="270"/>
                    <a:pt x="29" y="250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0" y="175"/>
                    <a:pt x="20" y="133"/>
                    <a:pt x="57" y="119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39" y="0"/>
                    <a:pt x="381" y="19"/>
                    <a:pt x="395" y="56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90"/>
            <p:cNvSpPr/>
            <p:nvPr>
              <p:custDataLst>
                <p:tags r:id="rId7"/>
              </p:custDataLst>
            </p:nvPr>
          </p:nvSpPr>
          <p:spPr bwMode="auto">
            <a:xfrm>
              <a:off x="2950227" y="4662498"/>
              <a:ext cx="134592" cy="188302"/>
            </a:xfrm>
            <a:custGeom>
              <a:avLst/>
              <a:gdLst>
                <a:gd name="T0" fmla="*/ 12 w 90"/>
                <a:gd name="T1" fmla="*/ 78 h 126"/>
                <a:gd name="T2" fmla="*/ 47 w 90"/>
                <a:gd name="T3" fmla="*/ 0 h 126"/>
                <a:gd name="T4" fmla="*/ 90 w 90"/>
                <a:gd name="T5" fmla="*/ 114 h 126"/>
                <a:gd name="T6" fmla="*/ 12 w 90"/>
                <a:gd name="T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8"/>
                  </a:moveTo>
                  <a:cubicBezTo>
                    <a:pt x="0" y="47"/>
                    <a:pt x="16" y="12"/>
                    <a:pt x="47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8" y="126"/>
                    <a:pt x="23" y="110"/>
                    <a:pt x="12" y="78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191"/>
            <p:cNvSpPr/>
            <p:nvPr>
              <p:custDataLst>
                <p:tags r:id="rId8"/>
              </p:custDataLst>
            </p:nvPr>
          </p:nvSpPr>
          <p:spPr bwMode="auto">
            <a:xfrm>
              <a:off x="2932534" y="4698515"/>
              <a:ext cx="611665" cy="405039"/>
            </a:xfrm>
            <a:custGeom>
              <a:avLst/>
              <a:gdLst>
                <a:gd name="T0" fmla="*/ 395 w 409"/>
                <a:gd name="T1" fmla="*/ 57 h 271"/>
                <a:gd name="T2" fmla="*/ 352 w 409"/>
                <a:gd name="T3" fmla="*/ 151 h 271"/>
                <a:gd name="T4" fmla="*/ 108 w 409"/>
                <a:gd name="T5" fmla="*/ 256 h 271"/>
                <a:gd name="T6" fmla="*/ 14 w 409"/>
                <a:gd name="T7" fmla="*/ 214 h 271"/>
                <a:gd name="T8" fmla="*/ 14 w 409"/>
                <a:gd name="T9" fmla="*/ 214 h 271"/>
                <a:gd name="T10" fmla="*/ 57 w 409"/>
                <a:gd name="T11" fmla="*/ 120 h 271"/>
                <a:gd name="T12" fmla="*/ 301 w 409"/>
                <a:gd name="T13" fmla="*/ 15 h 271"/>
                <a:gd name="T14" fmla="*/ 395 w 409"/>
                <a:gd name="T15" fmla="*/ 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1">
                  <a:moveTo>
                    <a:pt x="395" y="57"/>
                  </a:moveTo>
                  <a:cubicBezTo>
                    <a:pt x="409" y="95"/>
                    <a:pt x="390" y="137"/>
                    <a:pt x="352" y="151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1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39" y="0"/>
                    <a:pt x="381" y="20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192"/>
            <p:cNvSpPr/>
            <p:nvPr>
              <p:custDataLst>
                <p:tags r:id="rId9"/>
              </p:custDataLst>
            </p:nvPr>
          </p:nvSpPr>
          <p:spPr bwMode="auto">
            <a:xfrm>
              <a:off x="2963496" y="4886817"/>
              <a:ext cx="134592" cy="188302"/>
            </a:xfrm>
            <a:custGeom>
              <a:avLst/>
              <a:gdLst>
                <a:gd name="T0" fmla="*/ 12 w 90"/>
                <a:gd name="T1" fmla="*/ 79 h 126"/>
                <a:gd name="T2" fmla="*/ 48 w 90"/>
                <a:gd name="T3" fmla="*/ 0 h 126"/>
                <a:gd name="T4" fmla="*/ 90 w 90"/>
                <a:gd name="T5" fmla="*/ 114 h 126"/>
                <a:gd name="T6" fmla="*/ 12 w 90"/>
                <a:gd name="T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9"/>
                  </a:moveTo>
                  <a:cubicBezTo>
                    <a:pt x="0" y="47"/>
                    <a:pt x="16" y="12"/>
                    <a:pt x="48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9" y="126"/>
                    <a:pt x="24" y="110"/>
                    <a:pt x="12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93"/>
            <p:cNvSpPr/>
            <p:nvPr>
              <p:custDataLst>
                <p:tags r:id="rId10"/>
              </p:custDataLst>
            </p:nvPr>
          </p:nvSpPr>
          <p:spPr bwMode="auto">
            <a:xfrm>
              <a:off x="2435239" y="4711785"/>
              <a:ext cx="805023" cy="1155719"/>
            </a:xfrm>
            <a:custGeom>
              <a:avLst/>
              <a:gdLst>
                <a:gd name="T0" fmla="*/ 485 w 538"/>
                <a:gd name="T1" fmla="*/ 66 h 773"/>
                <a:gd name="T2" fmla="*/ 357 w 538"/>
                <a:gd name="T3" fmla="*/ 9 h 773"/>
                <a:gd name="T4" fmla="*/ 275 w 538"/>
                <a:gd name="T5" fmla="*/ 5 h 773"/>
                <a:gd name="T6" fmla="*/ 140 w 538"/>
                <a:gd name="T7" fmla="*/ 5 h 773"/>
                <a:gd name="T8" fmla="*/ 85 w 538"/>
                <a:gd name="T9" fmla="*/ 5 h 773"/>
                <a:gd name="T10" fmla="*/ 0 w 538"/>
                <a:gd name="T11" fmla="*/ 80 h 773"/>
                <a:gd name="T12" fmla="*/ 0 w 538"/>
                <a:gd name="T13" fmla="*/ 136 h 773"/>
                <a:gd name="T14" fmla="*/ 0 w 538"/>
                <a:gd name="T15" fmla="*/ 540 h 773"/>
                <a:gd name="T16" fmla="*/ 124 w 538"/>
                <a:gd name="T17" fmla="*/ 675 h 773"/>
                <a:gd name="T18" fmla="*/ 124 w 538"/>
                <a:gd name="T19" fmla="*/ 773 h 773"/>
                <a:gd name="T20" fmla="*/ 344 w 538"/>
                <a:gd name="T21" fmla="*/ 773 h 773"/>
                <a:gd name="T22" fmla="*/ 344 w 538"/>
                <a:gd name="T23" fmla="*/ 596 h 773"/>
                <a:gd name="T24" fmla="*/ 344 w 538"/>
                <a:gd name="T25" fmla="*/ 552 h 773"/>
                <a:gd name="T26" fmla="*/ 188 w 538"/>
                <a:gd name="T27" fmla="*/ 148 h 773"/>
                <a:gd name="T28" fmla="*/ 315 w 538"/>
                <a:gd name="T29" fmla="*/ 151 h 773"/>
                <a:gd name="T30" fmla="*/ 424 w 538"/>
                <a:gd name="T31" fmla="*/ 198 h 773"/>
                <a:gd name="T32" fmla="*/ 521 w 538"/>
                <a:gd name="T33" fmla="*/ 162 h 773"/>
                <a:gd name="T34" fmla="*/ 485 w 538"/>
                <a:gd name="T35" fmla="*/ 66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8" h="773">
                  <a:moveTo>
                    <a:pt x="485" y="66"/>
                  </a:moveTo>
                  <a:cubicBezTo>
                    <a:pt x="357" y="9"/>
                    <a:pt x="357" y="9"/>
                    <a:pt x="357" y="9"/>
                  </a:cubicBezTo>
                  <a:cubicBezTo>
                    <a:pt x="338" y="0"/>
                    <a:pt x="284" y="5"/>
                    <a:pt x="275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41" y="5"/>
                    <a:pt x="0" y="35"/>
                    <a:pt x="0" y="8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10"/>
                    <a:pt x="56" y="669"/>
                    <a:pt x="124" y="675"/>
                  </a:cubicBezTo>
                  <a:cubicBezTo>
                    <a:pt x="124" y="773"/>
                    <a:pt x="124" y="773"/>
                    <a:pt x="124" y="773"/>
                  </a:cubicBezTo>
                  <a:cubicBezTo>
                    <a:pt x="344" y="773"/>
                    <a:pt x="344" y="773"/>
                    <a:pt x="344" y="773"/>
                  </a:cubicBezTo>
                  <a:cubicBezTo>
                    <a:pt x="344" y="596"/>
                    <a:pt x="344" y="596"/>
                    <a:pt x="344" y="596"/>
                  </a:cubicBezTo>
                  <a:cubicBezTo>
                    <a:pt x="344" y="552"/>
                    <a:pt x="344" y="552"/>
                    <a:pt x="344" y="552"/>
                  </a:cubicBezTo>
                  <a:cubicBezTo>
                    <a:pt x="344" y="303"/>
                    <a:pt x="188" y="148"/>
                    <a:pt x="188" y="148"/>
                  </a:cubicBezTo>
                  <a:cubicBezTo>
                    <a:pt x="188" y="148"/>
                    <a:pt x="283" y="147"/>
                    <a:pt x="315" y="151"/>
                  </a:cubicBezTo>
                  <a:cubicBezTo>
                    <a:pt x="349" y="155"/>
                    <a:pt x="424" y="198"/>
                    <a:pt x="424" y="198"/>
                  </a:cubicBezTo>
                  <a:cubicBezTo>
                    <a:pt x="461" y="215"/>
                    <a:pt x="504" y="199"/>
                    <a:pt x="521" y="162"/>
                  </a:cubicBezTo>
                  <a:cubicBezTo>
                    <a:pt x="538" y="126"/>
                    <a:pt x="522" y="83"/>
                    <a:pt x="485" y="66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94"/>
            <p:cNvSpPr/>
            <p:nvPr>
              <p:custDataLst>
                <p:tags r:id="rId11"/>
              </p:custDataLst>
            </p:nvPr>
          </p:nvSpPr>
          <p:spPr bwMode="auto">
            <a:xfrm>
              <a:off x="3075972" y="4824261"/>
              <a:ext cx="137751" cy="181983"/>
            </a:xfrm>
            <a:custGeom>
              <a:avLst/>
              <a:gdLst>
                <a:gd name="T0" fmla="*/ 78 w 92"/>
                <a:gd name="T1" fmla="*/ 79 h 122"/>
                <a:gd name="T2" fmla="*/ 0 w 92"/>
                <a:gd name="T3" fmla="*/ 108 h 122"/>
                <a:gd name="T4" fmla="*/ 49 w 92"/>
                <a:gd name="T5" fmla="*/ 0 h 122"/>
                <a:gd name="T6" fmla="*/ 78 w 92"/>
                <a:gd name="T7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22">
                  <a:moveTo>
                    <a:pt x="78" y="79"/>
                  </a:moveTo>
                  <a:cubicBezTo>
                    <a:pt x="65" y="109"/>
                    <a:pt x="30" y="122"/>
                    <a:pt x="0" y="10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9" y="14"/>
                    <a:pt x="92" y="49"/>
                    <a:pt x="78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9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572991" y="5849179"/>
              <a:ext cx="724141" cy="251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9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50227" y="5849179"/>
              <a:ext cx="346905" cy="2514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97"/>
            <p:cNvSpPr/>
            <p:nvPr>
              <p:custDataLst>
                <p:tags r:id="rId14"/>
              </p:custDataLst>
            </p:nvPr>
          </p:nvSpPr>
          <p:spPr bwMode="auto">
            <a:xfrm>
              <a:off x="2939484" y="4930418"/>
              <a:ext cx="612298" cy="403143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1 h 270"/>
                <a:gd name="T4" fmla="*/ 107 w 409"/>
                <a:gd name="T5" fmla="*/ 256 h 270"/>
                <a:gd name="T6" fmla="*/ 14 w 409"/>
                <a:gd name="T7" fmla="*/ 214 h 270"/>
                <a:gd name="T8" fmla="*/ 14 w 409"/>
                <a:gd name="T9" fmla="*/ 214 h 270"/>
                <a:gd name="T10" fmla="*/ 56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5"/>
                    <a:pt x="389" y="137"/>
                    <a:pt x="352" y="151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70" y="270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6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0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98"/>
            <p:cNvSpPr/>
            <p:nvPr>
              <p:custDataLst>
                <p:tags r:id="rId15"/>
              </p:custDataLst>
            </p:nvPr>
          </p:nvSpPr>
          <p:spPr bwMode="auto">
            <a:xfrm>
              <a:off x="2965392" y="5125670"/>
              <a:ext cx="130168" cy="181351"/>
            </a:xfrm>
            <a:custGeom>
              <a:avLst/>
              <a:gdLst>
                <a:gd name="T0" fmla="*/ 12 w 87"/>
                <a:gd name="T1" fmla="*/ 76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6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6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99"/>
            <p:cNvSpPr/>
            <p:nvPr>
              <p:custDataLst>
                <p:tags r:id="rId16"/>
              </p:custDataLst>
            </p:nvPr>
          </p:nvSpPr>
          <p:spPr bwMode="auto">
            <a:xfrm>
              <a:off x="2932534" y="5169270"/>
              <a:ext cx="611665" cy="403775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0 h 270"/>
                <a:gd name="T4" fmla="*/ 108 w 409"/>
                <a:gd name="T5" fmla="*/ 256 h 270"/>
                <a:gd name="T6" fmla="*/ 14 w 409"/>
                <a:gd name="T7" fmla="*/ 213 h 270"/>
                <a:gd name="T8" fmla="*/ 14 w 409"/>
                <a:gd name="T9" fmla="*/ 213 h 270"/>
                <a:gd name="T10" fmla="*/ 57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4"/>
                    <a:pt x="390" y="136"/>
                    <a:pt x="352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0"/>
                    <a:pt x="28" y="251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1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200"/>
            <p:cNvSpPr/>
            <p:nvPr>
              <p:custDataLst>
                <p:tags r:id="rId17"/>
              </p:custDataLst>
            </p:nvPr>
          </p:nvSpPr>
          <p:spPr bwMode="auto">
            <a:xfrm>
              <a:off x="2965392" y="5365155"/>
              <a:ext cx="130168" cy="180719"/>
            </a:xfrm>
            <a:custGeom>
              <a:avLst/>
              <a:gdLst>
                <a:gd name="T0" fmla="*/ 12 w 87"/>
                <a:gd name="T1" fmla="*/ 75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5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5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20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031607" y="2416958"/>
              <a:ext cx="1865106" cy="1862911"/>
            </a:xfrm>
            <a:custGeom>
              <a:avLst/>
              <a:gdLst>
                <a:gd name="T0" fmla="*/ 538 w 1076"/>
                <a:gd name="T1" fmla="*/ 1076 h 1076"/>
                <a:gd name="T2" fmla="*/ 0 w 1076"/>
                <a:gd name="T3" fmla="*/ 538 h 1076"/>
                <a:gd name="T4" fmla="*/ 538 w 1076"/>
                <a:gd name="T5" fmla="*/ 0 h 1076"/>
                <a:gd name="T6" fmla="*/ 1076 w 1076"/>
                <a:gd name="T7" fmla="*/ 538 h 1076"/>
                <a:gd name="T8" fmla="*/ 538 w 1076"/>
                <a:gd name="T9" fmla="*/ 1076 h 1076"/>
                <a:gd name="T10" fmla="*/ 538 w 1076"/>
                <a:gd name="T11" fmla="*/ 80 h 1076"/>
                <a:gd name="T12" fmla="*/ 80 w 1076"/>
                <a:gd name="T13" fmla="*/ 538 h 1076"/>
                <a:gd name="T14" fmla="*/ 538 w 1076"/>
                <a:gd name="T15" fmla="*/ 996 h 1076"/>
                <a:gd name="T16" fmla="*/ 996 w 1076"/>
                <a:gd name="T17" fmla="*/ 538 h 1076"/>
                <a:gd name="T18" fmla="*/ 538 w 1076"/>
                <a:gd name="T19" fmla="*/ 8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cubicBezTo>
                    <a:pt x="241" y="1076"/>
                    <a:pt x="0" y="835"/>
                    <a:pt x="0" y="538"/>
                  </a:cubicBezTo>
                  <a:cubicBezTo>
                    <a:pt x="0" y="242"/>
                    <a:pt x="241" y="0"/>
                    <a:pt x="538" y="0"/>
                  </a:cubicBezTo>
                  <a:cubicBezTo>
                    <a:pt x="835" y="0"/>
                    <a:pt x="1076" y="242"/>
                    <a:pt x="1076" y="538"/>
                  </a:cubicBezTo>
                  <a:cubicBezTo>
                    <a:pt x="1076" y="835"/>
                    <a:pt x="835" y="1076"/>
                    <a:pt x="538" y="1076"/>
                  </a:cubicBezTo>
                  <a:close/>
                  <a:moveTo>
                    <a:pt x="538" y="80"/>
                  </a:moveTo>
                  <a:cubicBezTo>
                    <a:pt x="286" y="80"/>
                    <a:pt x="80" y="286"/>
                    <a:pt x="80" y="538"/>
                  </a:cubicBezTo>
                  <a:cubicBezTo>
                    <a:pt x="80" y="791"/>
                    <a:pt x="286" y="996"/>
                    <a:pt x="538" y="996"/>
                  </a:cubicBezTo>
                  <a:cubicBezTo>
                    <a:pt x="791" y="996"/>
                    <a:pt x="996" y="791"/>
                    <a:pt x="996" y="538"/>
                  </a:cubicBezTo>
                  <a:cubicBezTo>
                    <a:pt x="996" y="286"/>
                    <a:pt x="791" y="80"/>
                    <a:pt x="53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9"/>
              </p:custDataLst>
            </p:nvPr>
          </p:nvSpPr>
          <p:spPr>
            <a:xfrm>
              <a:off x="2165748" y="3196930"/>
              <a:ext cx="1568958" cy="372627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altLang="zh-CN" sz="2800" smtClean="0">
                  <a:latin typeface="+mj-lt"/>
                  <a:ea typeface="+mj-ea"/>
                  <a:cs typeface="+mj-cs"/>
                </a:rPr>
                <a:t>main-center</a:t>
              </a:r>
              <a:endParaRPr lang="en-US" altLang="zh-CN" sz="2800" smtClean="0"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0"/>
            </p:custDataLst>
          </p:nvPr>
        </p:nvGrpSpPr>
        <p:grpSpPr>
          <a:xfrm>
            <a:off x="4279265" y="620340"/>
            <a:ext cx="5232933" cy="477630"/>
            <a:chOff x="6113010" y="2151838"/>
            <a:chExt cx="5232933" cy="477630"/>
          </a:xfrm>
        </p:grpSpPr>
        <p:cxnSp>
          <p:nvCxnSpPr>
            <p:cNvPr id="22" name="直接连接符 21"/>
            <p:cNvCxnSpPr/>
            <p:nvPr>
              <p:custDataLst>
                <p:tags r:id="rId21"/>
              </p:custDataLst>
            </p:nvPr>
          </p:nvCxnSpPr>
          <p:spPr>
            <a:xfrm>
              <a:off x="7664078" y="2151838"/>
              <a:ext cx="0" cy="47524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1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113010" y="2167654"/>
              <a:ext cx="1468895" cy="423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</a:rPr>
                <a:t>css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矩形 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794706" y="2167505"/>
              <a:ext cx="35512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动画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398010" y="3244850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ym typeface="+mn-ea"/>
              </a:rPr>
              <a:t>			</a:t>
            </a:r>
            <a:endParaRPr lang="zh-CN" altLang="en-US"/>
          </a:p>
        </p:txBody>
      </p:sp>
      <p:pic>
        <p:nvPicPr>
          <p:cNvPr id="26" name="图片 25" descr="QQ图片201810161000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52800" y="1630045"/>
            <a:ext cx="8297545" cy="387477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047115" y="55245"/>
            <a:ext cx="9753600" cy="4008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67970" y="3196590"/>
            <a:ext cx="4404995" cy="3604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5257165" y="3876675"/>
            <a:ext cx="4962525" cy="28314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515849" y="1409700"/>
            <a:ext cx="2618864" cy="5172436"/>
            <a:chOff x="2031607" y="2416958"/>
            <a:chExt cx="1865106" cy="3683712"/>
          </a:xfrm>
        </p:grpSpPr>
        <p:sp>
          <p:nvSpPr>
            <p:cNvPr id="3" name="Oval 18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2157" y="2485090"/>
              <a:ext cx="1747989" cy="17435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Rectangle 18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824481" y="4282734"/>
              <a:ext cx="221792" cy="227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187"/>
            <p:cNvSpPr/>
            <p:nvPr>
              <p:custDataLst>
                <p:tags r:id="rId4"/>
              </p:custDataLst>
            </p:nvPr>
          </p:nvSpPr>
          <p:spPr bwMode="auto">
            <a:xfrm>
              <a:off x="2932534" y="5348726"/>
              <a:ext cx="573121" cy="518778"/>
            </a:xfrm>
            <a:custGeom>
              <a:avLst/>
              <a:gdLst>
                <a:gd name="T0" fmla="*/ 383 w 383"/>
                <a:gd name="T1" fmla="*/ 0 h 347"/>
                <a:gd name="T2" fmla="*/ 200 w 383"/>
                <a:gd name="T3" fmla="*/ 198 h 347"/>
                <a:gd name="T4" fmla="*/ 200 w 383"/>
                <a:gd name="T5" fmla="*/ 347 h 347"/>
                <a:gd name="T6" fmla="*/ 0 w 383"/>
                <a:gd name="T7" fmla="*/ 347 h 347"/>
                <a:gd name="T8" fmla="*/ 0 w 383"/>
                <a:gd name="T9" fmla="*/ 90 h 347"/>
                <a:gd name="T10" fmla="*/ 383 w 383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347">
                  <a:moveTo>
                    <a:pt x="383" y="0"/>
                  </a:moveTo>
                  <a:cubicBezTo>
                    <a:pt x="383" y="0"/>
                    <a:pt x="352" y="89"/>
                    <a:pt x="200" y="198"/>
                  </a:cubicBezTo>
                  <a:cubicBezTo>
                    <a:pt x="200" y="347"/>
                    <a:pt x="200" y="347"/>
                    <a:pt x="200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18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10742" y="4480515"/>
              <a:ext cx="454958" cy="974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89"/>
            <p:cNvSpPr/>
            <p:nvPr>
              <p:custDataLst>
                <p:tags r:id="rId6"/>
              </p:custDataLst>
            </p:nvPr>
          </p:nvSpPr>
          <p:spPr bwMode="auto">
            <a:xfrm>
              <a:off x="2917368" y="4468509"/>
              <a:ext cx="612298" cy="403143"/>
            </a:xfrm>
            <a:custGeom>
              <a:avLst/>
              <a:gdLst>
                <a:gd name="T0" fmla="*/ 395 w 409"/>
                <a:gd name="T1" fmla="*/ 56 h 270"/>
                <a:gd name="T2" fmla="*/ 353 w 409"/>
                <a:gd name="T3" fmla="*/ 150 h 270"/>
                <a:gd name="T4" fmla="*/ 108 w 409"/>
                <a:gd name="T5" fmla="*/ 256 h 270"/>
                <a:gd name="T6" fmla="*/ 15 w 409"/>
                <a:gd name="T7" fmla="*/ 213 h 270"/>
                <a:gd name="T8" fmla="*/ 15 w 409"/>
                <a:gd name="T9" fmla="*/ 213 h 270"/>
                <a:gd name="T10" fmla="*/ 57 w 409"/>
                <a:gd name="T11" fmla="*/ 119 h 270"/>
                <a:gd name="T12" fmla="*/ 302 w 409"/>
                <a:gd name="T13" fmla="*/ 14 h 270"/>
                <a:gd name="T14" fmla="*/ 395 w 409"/>
                <a:gd name="T15" fmla="*/ 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6"/>
                  </a:moveTo>
                  <a:cubicBezTo>
                    <a:pt x="409" y="94"/>
                    <a:pt x="390" y="136"/>
                    <a:pt x="353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1" y="270"/>
                    <a:pt x="29" y="250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0" y="175"/>
                    <a:pt x="20" y="133"/>
                    <a:pt x="57" y="119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39" y="0"/>
                    <a:pt x="381" y="19"/>
                    <a:pt x="395" y="56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90"/>
            <p:cNvSpPr/>
            <p:nvPr>
              <p:custDataLst>
                <p:tags r:id="rId7"/>
              </p:custDataLst>
            </p:nvPr>
          </p:nvSpPr>
          <p:spPr bwMode="auto">
            <a:xfrm>
              <a:off x="2950227" y="4662498"/>
              <a:ext cx="134592" cy="188302"/>
            </a:xfrm>
            <a:custGeom>
              <a:avLst/>
              <a:gdLst>
                <a:gd name="T0" fmla="*/ 12 w 90"/>
                <a:gd name="T1" fmla="*/ 78 h 126"/>
                <a:gd name="T2" fmla="*/ 47 w 90"/>
                <a:gd name="T3" fmla="*/ 0 h 126"/>
                <a:gd name="T4" fmla="*/ 90 w 90"/>
                <a:gd name="T5" fmla="*/ 114 h 126"/>
                <a:gd name="T6" fmla="*/ 12 w 90"/>
                <a:gd name="T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8"/>
                  </a:moveTo>
                  <a:cubicBezTo>
                    <a:pt x="0" y="47"/>
                    <a:pt x="16" y="12"/>
                    <a:pt x="47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8" y="126"/>
                    <a:pt x="23" y="110"/>
                    <a:pt x="12" y="78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191"/>
            <p:cNvSpPr/>
            <p:nvPr>
              <p:custDataLst>
                <p:tags r:id="rId8"/>
              </p:custDataLst>
            </p:nvPr>
          </p:nvSpPr>
          <p:spPr bwMode="auto">
            <a:xfrm>
              <a:off x="2932534" y="4698515"/>
              <a:ext cx="611665" cy="405039"/>
            </a:xfrm>
            <a:custGeom>
              <a:avLst/>
              <a:gdLst>
                <a:gd name="T0" fmla="*/ 395 w 409"/>
                <a:gd name="T1" fmla="*/ 57 h 271"/>
                <a:gd name="T2" fmla="*/ 352 w 409"/>
                <a:gd name="T3" fmla="*/ 151 h 271"/>
                <a:gd name="T4" fmla="*/ 108 w 409"/>
                <a:gd name="T5" fmla="*/ 256 h 271"/>
                <a:gd name="T6" fmla="*/ 14 w 409"/>
                <a:gd name="T7" fmla="*/ 214 h 271"/>
                <a:gd name="T8" fmla="*/ 14 w 409"/>
                <a:gd name="T9" fmla="*/ 214 h 271"/>
                <a:gd name="T10" fmla="*/ 57 w 409"/>
                <a:gd name="T11" fmla="*/ 120 h 271"/>
                <a:gd name="T12" fmla="*/ 301 w 409"/>
                <a:gd name="T13" fmla="*/ 15 h 271"/>
                <a:gd name="T14" fmla="*/ 395 w 409"/>
                <a:gd name="T15" fmla="*/ 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1">
                  <a:moveTo>
                    <a:pt x="395" y="57"/>
                  </a:moveTo>
                  <a:cubicBezTo>
                    <a:pt x="409" y="95"/>
                    <a:pt x="390" y="137"/>
                    <a:pt x="352" y="151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1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39" y="0"/>
                    <a:pt x="381" y="20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192"/>
            <p:cNvSpPr/>
            <p:nvPr>
              <p:custDataLst>
                <p:tags r:id="rId9"/>
              </p:custDataLst>
            </p:nvPr>
          </p:nvSpPr>
          <p:spPr bwMode="auto">
            <a:xfrm>
              <a:off x="2963496" y="4886817"/>
              <a:ext cx="134592" cy="188302"/>
            </a:xfrm>
            <a:custGeom>
              <a:avLst/>
              <a:gdLst>
                <a:gd name="T0" fmla="*/ 12 w 90"/>
                <a:gd name="T1" fmla="*/ 79 h 126"/>
                <a:gd name="T2" fmla="*/ 48 w 90"/>
                <a:gd name="T3" fmla="*/ 0 h 126"/>
                <a:gd name="T4" fmla="*/ 90 w 90"/>
                <a:gd name="T5" fmla="*/ 114 h 126"/>
                <a:gd name="T6" fmla="*/ 12 w 90"/>
                <a:gd name="T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9"/>
                  </a:moveTo>
                  <a:cubicBezTo>
                    <a:pt x="0" y="47"/>
                    <a:pt x="16" y="12"/>
                    <a:pt x="48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9" y="126"/>
                    <a:pt x="24" y="110"/>
                    <a:pt x="12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93"/>
            <p:cNvSpPr/>
            <p:nvPr>
              <p:custDataLst>
                <p:tags r:id="rId10"/>
              </p:custDataLst>
            </p:nvPr>
          </p:nvSpPr>
          <p:spPr bwMode="auto">
            <a:xfrm>
              <a:off x="2435239" y="4711785"/>
              <a:ext cx="805023" cy="1155719"/>
            </a:xfrm>
            <a:custGeom>
              <a:avLst/>
              <a:gdLst>
                <a:gd name="T0" fmla="*/ 485 w 538"/>
                <a:gd name="T1" fmla="*/ 66 h 773"/>
                <a:gd name="T2" fmla="*/ 357 w 538"/>
                <a:gd name="T3" fmla="*/ 9 h 773"/>
                <a:gd name="T4" fmla="*/ 275 w 538"/>
                <a:gd name="T5" fmla="*/ 5 h 773"/>
                <a:gd name="T6" fmla="*/ 140 w 538"/>
                <a:gd name="T7" fmla="*/ 5 h 773"/>
                <a:gd name="T8" fmla="*/ 85 w 538"/>
                <a:gd name="T9" fmla="*/ 5 h 773"/>
                <a:gd name="T10" fmla="*/ 0 w 538"/>
                <a:gd name="T11" fmla="*/ 80 h 773"/>
                <a:gd name="T12" fmla="*/ 0 w 538"/>
                <a:gd name="T13" fmla="*/ 136 h 773"/>
                <a:gd name="T14" fmla="*/ 0 w 538"/>
                <a:gd name="T15" fmla="*/ 540 h 773"/>
                <a:gd name="T16" fmla="*/ 124 w 538"/>
                <a:gd name="T17" fmla="*/ 675 h 773"/>
                <a:gd name="T18" fmla="*/ 124 w 538"/>
                <a:gd name="T19" fmla="*/ 773 h 773"/>
                <a:gd name="T20" fmla="*/ 344 w 538"/>
                <a:gd name="T21" fmla="*/ 773 h 773"/>
                <a:gd name="T22" fmla="*/ 344 w 538"/>
                <a:gd name="T23" fmla="*/ 596 h 773"/>
                <a:gd name="T24" fmla="*/ 344 w 538"/>
                <a:gd name="T25" fmla="*/ 552 h 773"/>
                <a:gd name="T26" fmla="*/ 188 w 538"/>
                <a:gd name="T27" fmla="*/ 148 h 773"/>
                <a:gd name="T28" fmla="*/ 315 w 538"/>
                <a:gd name="T29" fmla="*/ 151 h 773"/>
                <a:gd name="T30" fmla="*/ 424 w 538"/>
                <a:gd name="T31" fmla="*/ 198 h 773"/>
                <a:gd name="T32" fmla="*/ 521 w 538"/>
                <a:gd name="T33" fmla="*/ 162 h 773"/>
                <a:gd name="T34" fmla="*/ 485 w 538"/>
                <a:gd name="T35" fmla="*/ 66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8" h="773">
                  <a:moveTo>
                    <a:pt x="485" y="66"/>
                  </a:moveTo>
                  <a:cubicBezTo>
                    <a:pt x="357" y="9"/>
                    <a:pt x="357" y="9"/>
                    <a:pt x="357" y="9"/>
                  </a:cubicBezTo>
                  <a:cubicBezTo>
                    <a:pt x="338" y="0"/>
                    <a:pt x="284" y="5"/>
                    <a:pt x="275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41" y="5"/>
                    <a:pt x="0" y="35"/>
                    <a:pt x="0" y="8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10"/>
                    <a:pt x="56" y="669"/>
                    <a:pt x="124" y="675"/>
                  </a:cubicBezTo>
                  <a:cubicBezTo>
                    <a:pt x="124" y="773"/>
                    <a:pt x="124" y="773"/>
                    <a:pt x="124" y="773"/>
                  </a:cubicBezTo>
                  <a:cubicBezTo>
                    <a:pt x="344" y="773"/>
                    <a:pt x="344" y="773"/>
                    <a:pt x="344" y="773"/>
                  </a:cubicBezTo>
                  <a:cubicBezTo>
                    <a:pt x="344" y="596"/>
                    <a:pt x="344" y="596"/>
                    <a:pt x="344" y="596"/>
                  </a:cubicBezTo>
                  <a:cubicBezTo>
                    <a:pt x="344" y="552"/>
                    <a:pt x="344" y="552"/>
                    <a:pt x="344" y="552"/>
                  </a:cubicBezTo>
                  <a:cubicBezTo>
                    <a:pt x="344" y="303"/>
                    <a:pt x="188" y="148"/>
                    <a:pt x="188" y="148"/>
                  </a:cubicBezTo>
                  <a:cubicBezTo>
                    <a:pt x="188" y="148"/>
                    <a:pt x="283" y="147"/>
                    <a:pt x="315" y="151"/>
                  </a:cubicBezTo>
                  <a:cubicBezTo>
                    <a:pt x="349" y="155"/>
                    <a:pt x="424" y="198"/>
                    <a:pt x="424" y="198"/>
                  </a:cubicBezTo>
                  <a:cubicBezTo>
                    <a:pt x="461" y="215"/>
                    <a:pt x="504" y="199"/>
                    <a:pt x="521" y="162"/>
                  </a:cubicBezTo>
                  <a:cubicBezTo>
                    <a:pt x="538" y="126"/>
                    <a:pt x="522" y="83"/>
                    <a:pt x="485" y="66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94"/>
            <p:cNvSpPr/>
            <p:nvPr>
              <p:custDataLst>
                <p:tags r:id="rId11"/>
              </p:custDataLst>
            </p:nvPr>
          </p:nvSpPr>
          <p:spPr bwMode="auto">
            <a:xfrm>
              <a:off x="3075972" y="4824261"/>
              <a:ext cx="137751" cy="181983"/>
            </a:xfrm>
            <a:custGeom>
              <a:avLst/>
              <a:gdLst>
                <a:gd name="T0" fmla="*/ 78 w 92"/>
                <a:gd name="T1" fmla="*/ 79 h 122"/>
                <a:gd name="T2" fmla="*/ 0 w 92"/>
                <a:gd name="T3" fmla="*/ 108 h 122"/>
                <a:gd name="T4" fmla="*/ 49 w 92"/>
                <a:gd name="T5" fmla="*/ 0 h 122"/>
                <a:gd name="T6" fmla="*/ 78 w 92"/>
                <a:gd name="T7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22">
                  <a:moveTo>
                    <a:pt x="78" y="79"/>
                  </a:moveTo>
                  <a:cubicBezTo>
                    <a:pt x="65" y="109"/>
                    <a:pt x="30" y="122"/>
                    <a:pt x="0" y="10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9" y="14"/>
                    <a:pt x="92" y="49"/>
                    <a:pt x="78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9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572991" y="5849179"/>
              <a:ext cx="724141" cy="251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9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50227" y="5849179"/>
              <a:ext cx="346905" cy="2514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97"/>
            <p:cNvSpPr/>
            <p:nvPr>
              <p:custDataLst>
                <p:tags r:id="rId14"/>
              </p:custDataLst>
            </p:nvPr>
          </p:nvSpPr>
          <p:spPr bwMode="auto">
            <a:xfrm>
              <a:off x="2939484" y="4930418"/>
              <a:ext cx="612298" cy="403143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1 h 270"/>
                <a:gd name="T4" fmla="*/ 107 w 409"/>
                <a:gd name="T5" fmla="*/ 256 h 270"/>
                <a:gd name="T6" fmla="*/ 14 w 409"/>
                <a:gd name="T7" fmla="*/ 214 h 270"/>
                <a:gd name="T8" fmla="*/ 14 w 409"/>
                <a:gd name="T9" fmla="*/ 214 h 270"/>
                <a:gd name="T10" fmla="*/ 56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5"/>
                    <a:pt x="389" y="137"/>
                    <a:pt x="352" y="151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70" y="270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6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0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98"/>
            <p:cNvSpPr/>
            <p:nvPr>
              <p:custDataLst>
                <p:tags r:id="rId15"/>
              </p:custDataLst>
            </p:nvPr>
          </p:nvSpPr>
          <p:spPr bwMode="auto">
            <a:xfrm>
              <a:off x="2965392" y="5125670"/>
              <a:ext cx="130168" cy="181351"/>
            </a:xfrm>
            <a:custGeom>
              <a:avLst/>
              <a:gdLst>
                <a:gd name="T0" fmla="*/ 12 w 87"/>
                <a:gd name="T1" fmla="*/ 76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6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6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99"/>
            <p:cNvSpPr/>
            <p:nvPr>
              <p:custDataLst>
                <p:tags r:id="rId16"/>
              </p:custDataLst>
            </p:nvPr>
          </p:nvSpPr>
          <p:spPr bwMode="auto">
            <a:xfrm>
              <a:off x="2932534" y="5169270"/>
              <a:ext cx="611665" cy="403775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0 h 270"/>
                <a:gd name="T4" fmla="*/ 108 w 409"/>
                <a:gd name="T5" fmla="*/ 256 h 270"/>
                <a:gd name="T6" fmla="*/ 14 w 409"/>
                <a:gd name="T7" fmla="*/ 213 h 270"/>
                <a:gd name="T8" fmla="*/ 14 w 409"/>
                <a:gd name="T9" fmla="*/ 213 h 270"/>
                <a:gd name="T10" fmla="*/ 57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4"/>
                    <a:pt x="390" y="136"/>
                    <a:pt x="352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0"/>
                    <a:pt x="28" y="251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1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200"/>
            <p:cNvSpPr/>
            <p:nvPr>
              <p:custDataLst>
                <p:tags r:id="rId17"/>
              </p:custDataLst>
            </p:nvPr>
          </p:nvSpPr>
          <p:spPr bwMode="auto">
            <a:xfrm>
              <a:off x="2965392" y="5365155"/>
              <a:ext cx="130168" cy="180719"/>
            </a:xfrm>
            <a:custGeom>
              <a:avLst/>
              <a:gdLst>
                <a:gd name="T0" fmla="*/ 12 w 87"/>
                <a:gd name="T1" fmla="*/ 75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5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5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20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031607" y="2416958"/>
              <a:ext cx="1865106" cy="1862911"/>
            </a:xfrm>
            <a:custGeom>
              <a:avLst/>
              <a:gdLst>
                <a:gd name="T0" fmla="*/ 538 w 1076"/>
                <a:gd name="T1" fmla="*/ 1076 h 1076"/>
                <a:gd name="T2" fmla="*/ 0 w 1076"/>
                <a:gd name="T3" fmla="*/ 538 h 1076"/>
                <a:gd name="T4" fmla="*/ 538 w 1076"/>
                <a:gd name="T5" fmla="*/ 0 h 1076"/>
                <a:gd name="T6" fmla="*/ 1076 w 1076"/>
                <a:gd name="T7" fmla="*/ 538 h 1076"/>
                <a:gd name="T8" fmla="*/ 538 w 1076"/>
                <a:gd name="T9" fmla="*/ 1076 h 1076"/>
                <a:gd name="T10" fmla="*/ 538 w 1076"/>
                <a:gd name="T11" fmla="*/ 80 h 1076"/>
                <a:gd name="T12" fmla="*/ 80 w 1076"/>
                <a:gd name="T13" fmla="*/ 538 h 1076"/>
                <a:gd name="T14" fmla="*/ 538 w 1076"/>
                <a:gd name="T15" fmla="*/ 996 h 1076"/>
                <a:gd name="T16" fmla="*/ 996 w 1076"/>
                <a:gd name="T17" fmla="*/ 538 h 1076"/>
                <a:gd name="T18" fmla="*/ 538 w 1076"/>
                <a:gd name="T19" fmla="*/ 8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cubicBezTo>
                    <a:pt x="241" y="1076"/>
                    <a:pt x="0" y="835"/>
                    <a:pt x="0" y="538"/>
                  </a:cubicBezTo>
                  <a:cubicBezTo>
                    <a:pt x="0" y="242"/>
                    <a:pt x="241" y="0"/>
                    <a:pt x="538" y="0"/>
                  </a:cubicBezTo>
                  <a:cubicBezTo>
                    <a:pt x="835" y="0"/>
                    <a:pt x="1076" y="242"/>
                    <a:pt x="1076" y="538"/>
                  </a:cubicBezTo>
                  <a:cubicBezTo>
                    <a:pt x="1076" y="835"/>
                    <a:pt x="835" y="1076"/>
                    <a:pt x="538" y="1076"/>
                  </a:cubicBezTo>
                  <a:close/>
                  <a:moveTo>
                    <a:pt x="538" y="80"/>
                  </a:moveTo>
                  <a:cubicBezTo>
                    <a:pt x="286" y="80"/>
                    <a:pt x="80" y="286"/>
                    <a:pt x="80" y="538"/>
                  </a:cubicBezTo>
                  <a:cubicBezTo>
                    <a:pt x="80" y="791"/>
                    <a:pt x="286" y="996"/>
                    <a:pt x="538" y="996"/>
                  </a:cubicBezTo>
                  <a:cubicBezTo>
                    <a:pt x="791" y="996"/>
                    <a:pt x="996" y="791"/>
                    <a:pt x="996" y="538"/>
                  </a:cubicBezTo>
                  <a:cubicBezTo>
                    <a:pt x="996" y="286"/>
                    <a:pt x="791" y="80"/>
                    <a:pt x="53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9"/>
              </p:custDataLst>
            </p:nvPr>
          </p:nvSpPr>
          <p:spPr>
            <a:xfrm>
              <a:off x="2165748" y="3196930"/>
              <a:ext cx="1568958" cy="372627"/>
            </a:xfrm>
            <a:prstGeom prst="rect">
              <a:avLst/>
            </a:prstGeom>
          </p:spPr>
          <p:txBody>
            <a:bodyPr wrap="square" anchor="ctr">
              <a:normAutofit fontScale="90000"/>
            </a:bodyPr>
            <a:lstStyle/>
            <a:p>
              <a:pPr algn="ctr"/>
              <a:r>
                <a:rPr lang="en-US" altLang="zh-CN" sz="2800" smtClean="0">
                  <a:latin typeface="+mj-lt"/>
                  <a:ea typeface="+mj-ea"/>
                  <a:cs typeface="+mj-cs"/>
                </a:rPr>
                <a:t>center-bottom</a:t>
              </a:r>
              <a:endParaRPr lang="en-US" altLang="zh-CN" sz="2800" smtClean="0"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0"/>
            </p:custDataLst>
          </p:nvPr>
        </p:nvGrpSpPr>
        <p:grpSpPr>
          <a:xfrm>
            <a:off x="4582160" y="629865"/>
            <a:ext cx="5232933" cy="477630"/>
            <a:chOff x="6113010" y="2151838"/>
            <a:chExt cx="5232933" cy="477630"/>
          </a:xfrm>
        </p:grpSpPr>
        <p:cxnSp>
          <p:nvCxnSpPr>
            <p:cNvPr id="22" name="直接连接符 21"/>
            <p:cNvCxnSpPr/>
            <p:nvPr>
              <p:custDataLst>
                <p:tags r:id="rId21"/>
              </p:custDataLst>
            </p:nvPr>
          </p:nvCxnSpPr>
          <p:spPr>
            <a:xfrm>
              <a:off x="7664078" y="2151838"/>
              <a:ext cx="0" cy="47524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1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113010" y="2167654"/>
              <a:ext cx="1468895" cy="423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</a:rPr>
                <a:t>HOVER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矩形 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794706" y="2167505"/>
              <a:ext cx="35512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z-index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42005" y="1622425"/>
            <a:ext cx="8641715" cy="4053205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630680" y="436245"/>
            <a:ext cx="7981950" cy="5985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4975" y="173355"/>
            <a:ext cx="11321415" cy="88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ad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493395" y="105537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QQ图片201810161007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" y="1271905"/>
            <a:ext cx="9521825" cy="4476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282700" y="365125"/>
            <a:ext cx="9193530" cy="6268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big-Is</a:t>
            </a:r>
            <a:endParaRPr lang="en-US" altLang="zh-CN"/>
          </a:p>
        </p:txBody>
      </p:sp>
      <p:pic>
        <p:nvPicPr>
          <p:cNvPr id="4" name="内容占位符 3" descr="QQ图片2018101610112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45" y="1825625"/>
            <a:ext cx="9362440" cy="43516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560830" y="365125"/>
            <a:ext cx="8712835" cy="6451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13740"/>
            <a:ext cx="4681855" cy="1110615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footer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 descr="QQ图片201810161014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" y="2640330"/>
            <a:ext cx="11826875" cy="2670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579880" y="161290"/>
            <a:ext cx="9331960" cy="6536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HTML&amp;CSS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>
              <a:latin typeface="+mn-ea"/>
              <a:cs typeface="+mn-ea"/>
            </a:endParaRPr>
          </a:p>
          <a:p>
            <a:r>
              <a:rPr lang="zh-CN" altLang="en-US">
                <a:latin typeface="+mn-ea"/>
                <a:cs typeface="+mn-ea"/>
              </a:rPr>
              <a:t>项目：阿里巴巴钉钉官网首页（</a:t>
            </a:r>
            <a:r>
              <a:rPr lang="en-US" altLang="zh-CN">
                <a:latin typeface="+mn-ea"/>
                <a:cs typeface="+mn-ea"/>
              </a:rPr>
              <a:t>PC</a:t>
            </a:r>
            <a:r>
              <a:rPr lang="zh-CN" altLang="en-US">
                <a:latin typeface="+mn-ea"/>
                <a:cs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总结</a:t>
            </a:r>
            <a:endParaRPr lang="en-US" altLang="zh-CN" sz="4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提前构思，分析效果图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>
                <a:sym typeface="+mn-ea"/>
              </a:rPr>
              <a:t>项目结构（</a:t>
            </a:r>
            <a:r>
              <a:rPr lang="en-US" altLang="zh-CN" sz="1800" dirty="0">
                <a:sym typeface="+mn-ea"/>
              </a:rPr>
              <a:t>html</a:t>
            </a:r>
            <a:r>
              <a:rPr lang="zh-CN" altLang="en-US" sz="1800" dirty="0">
                <a:sym typeface="+mn-ea"/>
              </a:rPr>
              <a:t>）</a:t>
            </a:r>
            <a:r>
              <a:rPr lang="zh-CN" altLang="en-US" sz="1800" dirty="0">
                <a:sym typeface="+mn-ea"/>
              </a:rPr>
              <a:t>要清晰，可读性要好</a:t>
            </a:r>
            <a:endParaRPr lang="zh-CN" altLang="en-US" sz="1800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/>
              <a:t>让</a:t>
            </a:r>
            <a:r>
              <a:rPr lang="en-US" altLang="zh-CN" sz="1800" dirty="0"/>
              <a:t>HTML</a:t>
            </a:r>
            <a:r>
              <a:rPr lang="zh-CN" altLang="en-US" sz="1800" dirty="0"/>
              <a:t>内容都易控制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en-US" altLang="zh-CN" sz="1800" dirty="0"/>
              <a:t>HTML</a:t>
            </a:r>
            <a:r>
              <a:rPr lang="zh-CN" altLang="en-US" sz="1800" dirty="0"/>
              <a:t>标签更具有语义化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endParaRPr lang="zh-CN" altLang="en-US" sz="18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css</a:t>
            </a:r>
            <a:r>
              <a:rPr lang="zh-CN" altLang="en-US" sz="1800" dirty="0"/>
              <a:t>的选择器要熟悉（需</a:t>
            </a:r>
            <a:r>
              <a:rPr lang="zh-CN" altLang="en-US" sz="1800" dirty="0"/>
              <a:t>多加练习）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布局要合理（深入理解浮动和定位</a:t>
            </a:r>
            <a:r>
              <a:rPr lang="zh-CN" altLang="en-US" sz="1800" dirty="0"/>
              <a:t>）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多了解和掌握</a:t>
            </a:r>
            <a:r>
              <a:rPr lang="en-US" altLang="zh-CN" sz="1800" dirty="0"/>
              <a:t>css</a:t>
            </a:r>
            <a:r>
              <a:rPr lang="zh-CN" altLang="en-US" sz="1800" dirty="0">
                <a:sym typeface="+mn-ea"/>
              </a:rPr>
              <a:t>各项</a:t>
            </a:r>
            <a:r>
              <a:rPr lang="zh-CN" altLang="en-US" sz="1800" dirty="0"/>
              <a:t>属性和属性值</a:t>
            </a:r>
            <a:r>
              <a:rPr lang="en-US" altLang="zh-CN" sz="1800" dirty="0"/>
              <a:t>x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利用</a:t>
            </a:r>
            <a:r>
              <a:rPr lang="en-US" altLang="zh-CN" sz="1800" dirty="0"/>
              <a:t>css</a:t>
            </a:r>
            <a:r>
              <a:rPr lang="zh-CN" altLang="en-US" sz="1800" dirty="0"/>
              <a:t>的层叠和继承减少代码的冗余。</a:t>
            </a:r>
            <a:endParaRPr lang="zh-CN" altLang="en-US" sz="1800" dirty="0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68704" y="2759724"/>
            <a:ext cx="6402405" cy="1102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THANK YOU</a:t>
            </a:r>
            <a:endParaRPr lang="en-US" altLang="zh-CN" smtClean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68705" y="3878263"/>
            <a:ext cx="6402404" cy="89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kumimoji="1">
                <a:solidFill>
                  <a:srgbClr val="FFFFFF"/>
                </a:solidFill>
              </a:defRPr>
            </a:lvl1pPr>
            <a:lvl2pPr marL="457200"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spcBef>
                <a:spcPct val="20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4pPr>
            <a:lvl5pPr marL="1828800"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  <a:lvl6pPr marL="2286000" indent="0" algn="ctr">
              <a:spcBef>
                <a:spcPct val="20000"/>
              </a:spcBef>
              <a:buFont typeface="Arial" panose="020B0604020202020204"/>
              <a:buNone/>
              <a:defRPr sz="1600"/>
            </a:lvl6pPr>
            <a:lvl7pPr marL="2743200" indent="0" algn="ctr">
              <a:spcBef>
                <a:spcPct val="20000"/>
              </a:spcBef>
              <a:buFont typeface="Arial" panose="020B0604020202020204"/>
              <a:buNone/>
              <a:defRPr sz="1600"/>
            </a:lvl7pPr>
            <a:lvl8pPr marL="3200400" indent="0" algn="ctr">
              <a:spcBef>
                <a:spcPct val="20000"/>
              </a:spcBef>
              <a:buFont typeface="Arial" panose="020B0604020202020204"/>
              <a:buNone/>
              <a:defRPr sz="1600"/>
            </a:lvl8pPr>
            <a:lvl9pPr marL="3657600" indent="0" algn="ctr">
              <a:spcBef>
                <a:spcPct val="20000"/>
              </a:spcBef>
              <a:buFont typeface="Arial" panose="020B0604020202020204"/>
              <a:buNone/>
              <a:defRPr sz="1600"/>
            </a:lvl9pPr>
          </a:lstStyle>
          <a:p>
            <a:r>
              <a:rPr lang="en-US" altLang="zh-CN" smtClean="0"/>
              <a:t>FOR WATCHING</a:t>
            </a:r>
            <a:endParaRPr lang="en-US" altLang="zh-CN" smtClean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319204" y="5019675"/>
            <a:ext cx="3553592" cy="552450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en-US"/>
            </a:defPPr>
            <a:lvl1pPr algn="ctr">
              <a:defRPr kumimoji="1"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smtClean="0">
                <a:latin typeface="+mn-lt"/>
              </a:rPr>
              <a:t>goodbye！</a:t>
            </a:r>
            <a:endParaRPr lang="zh-CN" altLang="en-US" smtClean="0">
              <a:latin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515849" y="1409700"/>
            <a:ext cx="2618864" cy="5172436"/>
            <a:chOff x="2031607" y="2416958"/>
            <a:chExt cx="1865106" cy="3683712"/>
          </a:xfrm>
        </p:grpSpPr>
        <p:sp>
          <p:nvSpPr>
            <p:cNvPr id="3" name="Oval 18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2157" y="2485090"/>
              <a:ext cx="1747989" cy="17435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4" name="Rectangle 18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824481" y="4282734"/>
              <a:ext cx="221792" cy="227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187"/>
            <p:cNvSpPr/>
            <p:nvPr>
              <p:custDataLst>
                <p:tags r:id="rId4"/>
              </p:custDataLst>
            </p:nvPr>
          </p:nvSpPr>
          <p:spPr bwMode="auto">
            <a:xfrm>
              <a:off x="2932534" y="5348726"/>
              <a:ext cx="573121" cy="518778"/>
            </a:xfrm>
            <a:custGeom>
              <a:avLst/>
              <a:gdLst>
                <a:gd name="T0" fmla="*/ 383 w 383"/>
                <a:gd name="T1" fmla="*/ 0 h 347"/>
                <a:gd name="T2" fmla="*/ 200 w 383"/>
                <a:gd name="T3" fmla="*/ 198 h 347"/>
                <a:gd name="T4" fmla="*/ 200 w 383"/>
                <a:gd name="T5" fmla="*/ 347 h 347"/>
                <a:gd name="T6" fmla="*/ 0 w 383"/>
                <a:gd name="T7" fmla="*/ 347 h 347"/>
                <a:gd name="T8" fmla="*/ 0 w 383"/>
                <a:gd name="T9" fmla="*/ 90 h 347"/>
                <a:gd name="T10" fmla="*/ 383 w 383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347">
                  <a:moveTo>
                    <a:pt x="383" y="0"/>
                  </a:moveTo>
                  <a:cubicBezTo>
                    <a:pt x="383" y="0"/>
                    <a:pt x="352" y="89"/>
                    <a:pt x="200" y="198"/>
                  </a:cubicBezTo>
                  <a:cubicBezTo>
                    <a:pt x="200" y="347"/>
                    <a:pt x="200" y="347"/>
                    <a:pt x="200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18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10742" y="4480515"/>
              <a:ext cx="454958" cy="974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89"/>
            <p:cNvSpPr/>
            <p:nvPr>
              <p:custDataLst>
                <p:tags r:id="rId6"/>
              </p:custDataLst>
            </p:nvPr>
          </p:nvSpPr>
          <p:spPr bwMode="auto">
            <a:xfrm>
              <a:off x="2917368" y="4468509"/>
              <a:ext cx="612298" cy="403143"/>
            </a:xfrm>
            <a:custGeom>
              <a:avLst/>
              <a:gdLst>
                <a:gd name="T0" fmla="*/ 395 w 409"/>
                <a:gd name="T1" fmla="*/ 56 h 270"/>
                <a:gd name="T2" fmla="*/ 353 w 409"/>
                <a:gd name="T3" fmla="*/ 150 h 270"/>
                <a:gd name="T4" fmla="*/ 108 w 409"/>
                <a:gd name="T5" fmla="*/ 256 h 270"/>
                <a:gd name="T6" fmla="*/ 15 w 409"/>
                <a:gd name="T7" fmla="*/ 213 h 270"/>
                <a:gd name="T8" fmla="*/ 15 w 409"/>
                <a:gd name="T9" fmla="*/ 213 h 270"/>
                <a:gd name="T10" fmla="*/ 57 w 409"/>
                <a:gd name="T11" fmla="*/ 119 h 270"/>
                <a:gd name="T12" fmla="*/ 302 w 409"/>
                <a:gd name="T13" fmla="*/ 14 h 270"/>
                <a:gd name="T14" fmla="*/ 395 w 409"/>
                <a:gd name="T15" fmla="*/ 5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6"/>
                  </a:moveTo>
                  <a:cubicBezTo>
                    <a:pt x="409" y="94"/>
                    <a:pt x="390" y="136"/>
                    <a:pt x="353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1" y="270"/>
                    <a:pt x="29" y="250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0" y="175"/>
                    <a:pt x="20" y="133"/>
                    <a:pt x="57" y="119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39" y="0"/>
                    <a:pt x="381" y="19"/>
                    <a:pt x="395" y="56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90"/>
            <p:cNvSpPr/>
            <p:nvPr>
              <p:custDataLst>
                <p:tags r:id="rId7"/>
              </p:custDataLst>
            </p:nvPr>
          </p:nvSpPr>
          <p:spPr bwMode="auto">
            <a:xfrm>
              <a:off x="2950227" y="4662498"/>
              <a:ext cx="134592" cy="188302"/>
            </a:xfrm>
            <a:custGeom>
              <a:avLst/>
              <a:gdLst>
                <a:gd name="T0" fmla="*/ 12 w 90"/>
                <a:gd name="T1" fmla="*/ 78 h 126"/>
                <a:gd name="T2" fmla="*/ 47 w 90"/>
                <a:gd name="T3" fmla="*/ 0 h 126"/>
                <a:gd name="T4" fmla="*/ 90 w 90"/>
                <a:gd name="T5" fmla="*/ 114 h 126"/>
                <a:gd name="T6" fmla="*/ 12 w 90"/>
                <a:gd name="T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8"/>
                  </a:moveTo>
                  <a:cubicBezTo>
                    <a:pt x="0" y="47"/>
                    <a:pt x="16" y="12"/>
                    <a:pt x="47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8" y="126"/>
                    <a:pt x="23" y="110"/>
                    <a:pt x="12" y="78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191"/>
            <p:cNvSpPr/>
            <p:nvPr>
              <p:custDataLst>
                <p:tags r:id="rId8"/>
              </p:custDataLst>
            </p:nvPr>
          </p:nvSpPr>
          <p:spPr bwMode="auto">
            <a:xfrm>
              <a:off x="2932534" y="4698515"/>
              <a:ext cx="611665" cy="405039"/>
            </a:xfrm>
            <a:custGeom>
              <a:avLst/>
              <a:gdLst>
                <a:gd name="T0" fmla="*/ 395 w 409"/>
                <a:gd name="T1" fmla="*/ 57 h 271"/>
                <a:gd name="T2" fmla="*/ 352 w 409"/>
                <a:gd name="T3" fmla="*/ 151 h 271"/>
                <a:gd name="T4" fmla="*/ 108 w 409"/>
                <a:gd name="T5" fmla="*/ 256 h 271"/>
                <a:gd name="T6" fmla="*/ 14 w 409"/>
                <a:gd name="T7" fmla="*/ 214 h 271"/>
                <a:gd name="T8" fmla="*/ 14 w 409"/>
                <a:gd name="T9" fmla="*/ 214 h 271"/>
                <a:gd name="T10" fmla="*/ 57 w 409"/>
                <a:gd name="T11" fmla="*/ 120 h 271"/>
                <a:gd name="T12" fmla="*/ 301 w 409"/>
                <a:gd name="T13" fmla="*/ 15 h 271"/>
                <a:gd name="T14" fmla="*/ 395 w 409"/>
                <a:gd name="T15" fmla="*/ 5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1">
                  <a:moveTo>
                    <a:pt x="395" y="57"/>
                  </a:moveTo>
                  <a:cubicBezTo>
                    <a:pt x="409" y="95"/>
                    <a:pt x="390" y="137"/>
                    <a:pt x="352" y="151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1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39" y="0"/>
                    <a:pt x="381" y="20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192"/>
            <p:cNvSpPr/>
            <p:nvPr>
              <p:custDataLst>
                <p:tags r:id="rId9"/>
              </p:custDataLst>
            </p:nvPr>
          </p:nvSpPr>
          <p:spPr bwMode="auto">
            <a:xfrm>
              <a:off x="2963496" y="4886817"/>
              <a:ext cx="134592" cy="188302"/>
            </a:xfrm>
            <a:custGeom>
              <a:avLst/>
              <a:gdLst>
                <a:gd name="T0" fmla="*/ 12 w 90"/>
                <a:gd name="T1" fmla="*/ 79 h 126"/>
                <a:gd name="T2" fmla="*/ 48 w 90"/>
                <a:gd name="T3" fmla="*/ 0 h 126"/>
                <a:gd name="T4" fmla="*/ 90 w 90"/>
                <a:gd name="T5" fmla="*/ 114 h 126"/>
                <a:gd name="T6" fmla="*/ 12 w 90"/>
                <a:gd name="T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6">
                  <a:moveTo>
                    <a:pt x="12" y="79"/>
                  </a:moveTo>
                  <a:cubicBezTo>
                    <a:pt x="0" y="47"/>
                    <a:pt x="16" y="12"/>
                    <a:pt x="48" y="0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59" y="126"/>
                    <a:pt x="24" y="110"/>
                    <a:pt x="12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93"/>
            <p:cNvSpPr/>
            <p:nvPr>
              <p:custDataLst>
                <p:tags r:id="rId10"/>
              </p:custDataLst>
            </p:nvPr>
          </p:nvSpPr>
          <p:spPr bwMode="auto">
            <a:xfrm>
              <a:off x="2435239" y="4711785"/>
              <a:ext cx="805023" cy="1155719"/>
            </a:xfrm>
            <a:custGeom>
              <a:avLst/>
              <a:gdLst>
                <a:gd name="T0" fmla="*/ 485 w 538"/>
                <a:gd name="T1" fmla="*/ 66 h 773"/>
                <a:gd name="T2" fmla="*/ 357 w 538"/>
                <a:gd name="T3" fmla="*/ 9 h 773"/>
                <a:gd name="T4" fmla="*/ 275 w 538"/>
                <a:gd name="T5" fmla="*/ 5 h 773"/>
                <a:gd name="T6" fmla="*/ 140 w 538"/>
                <a:gd name="T7" fmla="*/ 5 h 773"/>
                <a:gd name="T8" fmla="*/ 85 w 538"/>
                <a:gd name="T9" fmla="*/ 5 h 773"/>
                <a:gd name="T10" fmla="*/ 0 w 538"/>
                <a:gd name="T11" fmla="*/ 80 h 773"/>
                <a:gd name="T12" fmla="*/ 0 w 538"/>
                <a:gd name="T13" fmla="*/ 136 h 773"/>
                <a:gd name="T14" fmla="*/ 0 w 538"/>
                <a:gd name="T15" fmla="*/ 540 h 773"/>
                <a:gd name="T16" fmla="*/ 124 w 538"/>
                <a:gd name="T17" fmla="*/ 675 h 773"/>
                <a:gd name="T18" fmla="*/ 124 w 538"/>
                <a:gd name="T19" fmla="*/ 773 h 773"/>
                <a:gd name="T20" fmla="*/ 344 w 538"/>
                <a:gd name="T21" fmla="*/ 773 h 773"/>
                <a:gd name="T22" fmla="*/ 344 w 538"/>
                <a:gd name="T23" fmla="*/ 596 h 773"/>
                <a:gd name="T24" fmla="*/ 344 w 538"/>
                <a:gd name="T25" fmla="*/ 552 h 773"/>
                <a:gd name="T26" fmla="*/ 188 w 538"/>
                <a:gd name="T27" fmla="*/ 148 h 773"/>
                <a:gd name="T28" fmla="*/ 315 w 538"/>
                <a:gd name="T29" fmla="*/ 151 h 773"/>
                <a:gd name="T30" fmla="*/ 424 w 538"/>
                <a:gd name="T31" fmla="*/ 198 h 773"/>
                <a:gd name="T32" fmla="*/ 521 w 538"/>
                <a:gd name="T33" fmla="*/ 162 h 773"/>
                <a:gd name="T34" fmla="*/ 485 w 538"/>
                <a:gd name="T35" fmla="*/ 66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8" h="773">
                  <a:moveTo>
                    <a:pt x="485" y="66"/>
                  </a:moveTo>
                  <a:cubicBezTo>
                    <a:pt x="357" y="9"/>
                    <a:pt x="357" y="9"/>
                    <a:pt x="357" y="9"/>
                  </a:cubicBezTo>
                  <a:cubicBezTo>
                    <a:pt x="338" y="0"/>
                    <a:pt x="284" y="5"/>
                    <a:pt x="275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41" y="5"/>
                    <a:pt x="0" y="35"/>
                    <a:pt x="0" y="8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10"/>
                    <a:pt x="56" y="669"/>
                    <a:pt x="124" y="675"/>
                  </a:cubicBezTo>
                  <a:cubicBezTo>
                    <a:pt x="124" y="773"/>
                    <a:pt x="124" y="773"/>
                    <a:pt x="124" y="773"/>
                  </a:cubicBezTo>
                  <a:cubicBezTo>
                    <a:pt x="344" y="773"/>
                    <a:pt x="344" y="773"/>
                    <a:pt x="344" y="773"/>
                  </a:cubicBezTo>
                  <a:cubicBezTo>
                    <a:pt x="344" y="596"/>
                    <a:pt x="344" y="596"/>
                    <a:pt x="344" y="596"/>
                  </a:cubicBezTo>
                  <a:cubicBezTo>
                    <a:pt x="344" y="552"/>
                    <a:pt x="344" y="552"/>
                    <a:pt x="344" y="552"/>
                  </a:cubicBezTo>
                  <a:cubicBezTo>
                    <a:pt x="344" y="303"/>
                    <a:pt x="188" y="148"/>
                    <a:pt x="188" y="148"/>
                  </a:cubicBezTo>
                  <a:cubicBezTo>
                    <a:pt x="188" y="148"/>
                    <a:pt x="283" y="147"/>
                    <a:pt x="315" y="151"/>
                  </a:cubicBezTo>
                  <a:cubicBezTo>
                    <a:pt x="349" y="155"/>
                    <a:pt x="424" y="198"/>
                    <a:pt x="424" y="198"/>
                  </a:cubicBezTo>
                  <a:cubicBezTo>
                    <a:pt x="461" y="215"/>
                    <a:pt x="504" y="199"/>
                    <a:pt x="521" y="162"/>
                  </a:cubicBezTo>
                  <a:cubicBezTo>
                    <a:pt x="538" y="126"/>
                    <a:pt x="522" y="83"/>
                    <a:pt x="485" y="66"/>
                  </a:cubicBezTo>
                  <a:close/>
                </a:path>
              </a:pathLst>
            </a:custGeom>
            <a:solidFill>
              <a:srgbClr val="FCC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94"/>
            <p:cNvSpPr/>
            <p:nvPr>
              <p:custDataLst>
                <p:tags r:id="rId11"/>
              </p:custDataLst>
            </p:nvPr>
          </p:nvSpPr>
          <p:spPr bwMode="auto">
            <a:xfrm>
              <a:off x="3075972" y="4824261"/>
              <a:ext cx="137751" cy="181983"/>
            </a:xfrm>
            <a:custGeom>
              <a:avLst/>
              <a:gdLst>
                <a:gd name="T0" fmla="*/ 78 w 92"/>
                <a:gd name="T1" fmla="*/ 79 h 122"/>
                <a:gd name="T2" fmla="*/ 0 w 92"/>
                <a:gd name="T3" fmla="*/ 108 h 122"/>
                <a:gd name="T4" fmla="*/ 49 w 92"/>
                <a:gd name="T5" fmla="*/ 0 h 122"/>
                <a:gd name="T6" fmla="*/ 78 w 92"/>
                <a:gd name="T7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22">
                  <a:moveTo>
                    <a:pt x="78" y="79"/>
                  </a:moveTo>
                  <a:cubicBezTo>
                    <a:pt x="65" y="109"/>
                    <a:pt x="30" y="122"/>
                    <a:pt x="0" y="10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9" y="14"/>
                    <a:pt x="92" y="49"/>
                    <a:pt x="78" y="79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9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572991" y="5849179"/>
              <a:ext cx="724141" cy="251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9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50227" y="5849179"/>
              <a:ext cx="346905" cy="25149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97"/>
            <p:cNvSpPr/>
            <p:nvPr>
              <p:custDataLst>
                <p:tags r:id="rId14"/>
              </p:custDataLst>
            </p:nvPr>
          </p:nvSpPr>
          <p:spPr bwMode="auto">
            <a:xfrm>
              <a:off x="2939484" y="4930418"/>
              <a:ext cx="612298" cy="403143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1 h 270"/>
                <a:gd name="T4" fmla="*/ 107 w 409"/>
                <a:gd name="T5" fmla="*/ 256 h 270"/>
                <a:gd name="T6" fmla="*/ 14 w 409"/>
                <a:gd name="T7" fmla="*/ 214 h 270"/>
                <a:gd name="T8" fmla="*/ 14 w 409"/>
                <a:gd name="T9" fmla="*/ 214 h 270"/>
                <a:gd name="T10" fmla="*/ 56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5"/>
                    <a:pt x="389" y="137"/>
                    <a:pt x="352" y="151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70" y="270"/>
                    <a:pt x="28" y="251"/>
                    <a:pt x="14" y="214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0" y="176"/>
                    <a:pt x="19" y="134"/>
                    <a:pt x="56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0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98"/>
            <p:cNvSpPr/>
            <p:nvPr>
              <p:custDataLst>
                <p:tags r:id="rId15"/>
              </p:custDataLst>
            </p:nvPr>
          </p:nvSpPr>
          <p:spPr bwMode="auto">
            <a:xfrm>
              <a:off x="2965392" y="5125670"/>
              <a:ext cx="130168" cy="181351"/>
            </a:xfrm>
            <a:custGeom>
              <a:avLst/>
              <a:gdLst>
                <a:gd name="T0" fmla="*/ 12 w 87"/>
                <a:gd name="T1" fmla="*/ 76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6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6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99"/>
            <p:cNvSpPr/>
            <p:nvPr>
              <p:custDataLst>
                <p:tags r:id="rId16"/>
              </p:custDataLst>
            </p:nvPr>
          </p:nvSpPr>
          <p:spPr bwMode="auto">
            <a:xfrm>
              <a:off x="2932534" y="5169270"/>
              <a:ext cx="611665" cy="403775"/>
            </a:xfrm>
            <a:custGeom>
              <a:avLst/>
              <a:gdLst>
                <a:gd name="T0" fmla="*/ 395 w 409"/>
                <a:gd name="T1" fmla="*/ 57 h 270"/>
                <a:gd name="T2" fmla="*/ 352 w 409"/>
                <a:gd name="T3" fmla="*/ 150 h 270"/>
                <a:gd name="T4" fmla="*/ 108 w 409"/>
                <a:gd name="T5" fmla="*/ 256 h 270"/>
                <a:gd name="T6" fmla="*/ 14 w 409"/>
                <a:gd name="T7" fmla="*/ 213 h 270"/>
                <a:gd name="T8" fmla="*/ 14 w 409"/>
                <a:gd name="T9" fmla="*/ 213 h 270"/>
                <a:gd name="T10" fmla="*/ 57 w 409"/>
                <a:gd name="T11" fmla="*/ 120 h 270"/>
                <a:gd name="T12" fmla="*/ 301 w 409"/>
                <a:gd name="T13" fmla="*/ 14 h 270"/>
                <a:gd name="T14" fmla="*/ 395 w 409"/>
                <a:gd name="T15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9" h="270">
                  <a:moveTo>
                    <a:pt x="395" y="57"/>
                  </a:moveTo>
                  <a:cubicBezTo>
                    <a:pt x="409" y="94"/>
                    <a:pt x="390" y="136"/>
                    <a:pt x="352" y="150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70" y="270"/>
                    <a:pt x="28" y="251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0" y="176"/>
                    <a:pt x="19" y="134"/>
                    <a:pt x="57" y="120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39" y="0"/>
                    <a:pt x="381" y="19"/>
                    <a:pt x="395" y="57"/>
                  </a:cubicBezTo>
                  <a:close/>
                </a:path>
              </a:pathLst>
            </a:custGeom>
            <a:solidFill>
              <a:srgbClr val="F2A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200"/>
            <p:cNvSpPr/>
            <p:nvPr>
              <p:custDataLst>
                <p:tags r:id="rId17"/>
              </p:custDataLst>
            </p:nvPr>
          </p:nvSpPr>
          <p:spPr bwMode="auto">
            <a:xfrm>
              <a:off x="2965392" y="5365155"/>
              <a:ext cx="130168" cy="180719"/>
            </a:xfrm>
            <a:custGeom>
              <a:avLst/>
              <a:gdLst>
                <a:gd name="T0" fmla="*/ 12 w 87"/>
                <a:gd name="T1" fmla="*/ 75 h 121"/>
                <a:gd name="T2" fmla="*/ 46 w 87"/>
                <a:gd name="T3" fmla="*/ 0 h 121"/>
                <a:gd name="T4" fmla="*/ 87 w 87"/>
                <a:gd name="T5" fmla="*/ 110 h 121"/>
                <a:gd name="T6" fmla="*/ 12 w 87"/>
                <a:gd name="T7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121">
                  <a:moveTo>
                    <a:pt x="12" y="75"/>
                  </a:moveTo>
                  <a:cubicBezTo>
                    <a:pt x="0" y="45"/>
                    <a:pt x="16" y="11"/>
                    <a:pt x="46" y="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57" y="121"/>
                    <a:pt x="23" y="106"/>
                    <a:pt x="12" y="75"/>
                  </a:cubicBezTo>
                  <a:close/>
                </a:path>
              </a:pathLst>
            </a:custGeom>
            <a:solidFill>
              <a:srgbClr val="FFE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20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031607" y="2416958"/>
              <a:ext cx="1865106" cy="1862911"/>
            </a:xfrm>
            <a:custGeom>
              <a:avLst/>
              <a:gdLst>
                <a:gd name="T0" fmla="*/ 538 w 1076"/>
                <a:gd name="T1" fmla="*/ 1076 h 1076"/>
                <a:gd name="T2" fmla="*/ 0 w 1076"/>
                <a:gd name="T3" fmla="*/ 538 h 1076"/>
                <a:gd name="T4" fmla="*/ 538 w 1076"/>
                <a:gd name="T5" fmla="*/ 0 h 1076"/>
                <a:gd name="T6" fmla="*/ 1076 w 1076"/>
                <a:gd name="T7" fmla="*/ 538 h 1076"/>
                <a:gd name="T8" fmla="*/ 538 w 1076"/>
                <a:gd name="T9" fmla="*/ 1076 h 1076"/>
                <a:gd name="T10" fmla="*/ 538 w 1076"/>
                <a:gd name="T11" fmla="*/ 80 h 1076"/>
                <a:gd name="T12" fmla="*/ 80 w 1076"/>
                <a:gd name="T13" fmla="*/ 538 h 1076"/>
                <a:gd name="T14" fmla="*/ 538 w 1076"/>
                <a:gd name="T15" fmla="*/ 996 h 1076"/>
                <a:gd name="T16" fmla="*/ 996 w 1076"/>
                <a:gd name="T17" fmla="*/ 538 h 1076"/>
                <a:gd name="T18" fmla="*/ 538 w 1076"/>
                <a:gd name="T19" fmla="*/ 8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cubicBezTo>
                    <a:pt x="241" y="1076"/>
                    <a:pt x="0" y="835"/>
                    <a:pt x="0" y="538"/>
                  </a:cubicBezTo>
                  <a:cubicBezTo>
                    <a:pt x="0" y="242"/>
                    <a:pt x="241" y="0"/>
                    <a:pt x="538" y="0"/>
                  </a:cubicBezTo>
                  <a:cubicBezTo>
                    <a:pt x="835" y="0"/>
                    <a:pt x="1076" y="242"/>
                    <a:pt x="1076" y="538"/>
                  </a:cubicBezTo>
                  <a:cubicBezTo>
                    <a:pt x="1076" y="835"/>
                    <a:pt x="835" y="1076"/>
                    <a:pt x="538" y="1076"/>
                  </a:cubicBezTo>
                  <a:close/>
                  <a:moveTo>
                    <a:pt x="538" y="80"/>
                  </a:moveTo>
                  <a:cubicBezTo>
                    <a:pt x="286" y="80"/>
                    <a:pt x="80" y="286"/>
                    <a:pt x="80" y="538"/>
                  </a:cubicBezTo>
                  <a:cubicBezTo>
                    <a:pt x="80" y="791"/>
                    <a:pt x="286" y="996"/>
                    <a:pt x="538" y="996"/>
                  </a:cubicBezTo>
                  <a:cubicBezTo>
                    <a:pt x="791" y="996"/>
                    <a:pt x="996" y="791"/>
                    <a:pt x="996" y="538"/>
                  </a:cubicBezTo>
                  <a:cubicBezTo>
                    <a:pt x="996" y="286"/>
                    <a:pt x="791" y="80"/>
                    <a:pt x="53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9"/>
              </p:custDataLst>
            </p:nvPr>
          </p:nvSpPr>
          <p:spPr>
            <a:xfrm>
              <a:off x="2165748" y="3196930"/>
              <a:ext cx="1568958" cy="37262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zh-CN" sz="3600" smtClean="0">
                  <a:latin typeface="+mj-lt"/>
                  <a:ea typeface="+mj-ea"/>
                  <a:cs typeface="+mj-cs"/>
                </a:rPr>
                <a:t>HTML</a:t>
              </a:r>
              <a:endParaRPr lang="en-US" altLang="zh-CN" sz="3600" smtClean="0">
                <a:latin typeface="+mj-lt"/>
                <a:ea typeface="+mj-ea"/>
                <a:cs typeface="+mj-cs"/>
              </a:endParaRPr>
            </a:p>
            <a:p>
              <a:pPr algn="ctr"/>
              <a:r>
                <a:rPr lang="zh-CN" altLang="en-US" sz="3600" smtClean="0">
                  <a:latin typeface="+mj-lt"/>
                  <a:ea typeface="+mj-ea"/>
                  <a:cs typeface="+mj-cs"/>
                </a:rPr>
                <a:t>结构层</a:t>
              </a:r>
              <a:endParaRPr lang="zh-CN" altLang="en-US" sz="3600" smtClean="0"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20"/>
            </p:custDataLst>
          </p:nvPr>
        </p:nvGrpSpPr>
        <p:grpSpPr>
          <a:xfrm>
            <a:off x="4737100" y="3190185"/>
            <a:ext cx="5232933" cy="477630"/>
            <a:chOff x="6113010" y="2151838"/>
            <a:chExt cx="5232933" cy="477630"/>
          </a:xfrm>
        </p:grpSpPr>
        <p:cxnSp>
          <p:nvCxnSpPr>
            <p:cNvPr id="22" name="直接连接符 21"/>
            <p:cNvCxnSpPr/>
            <p:nvPr>
              <p:custDataLst>
                <p:tags r:id="rId21"/>
              </p:custDataLst>
            </p:nvPr>
          </p:nvCxnSpPr>
          <p:spPr>
            <a:xfrm>
              <a:off x="7664078" y="2151838"/>
              <a:ext cx="0" cy="47524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1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113010" y="2167654"/>
              <a:ext cx="1468895" cy="423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</a:rPr>
                <a:t>PART 01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矩形 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794706" y="2167505"/>
              <a:ext cx="35512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rPr>
                <a:t>LOREM IPSUM DOLOR</a:t>
              </a:r>
              <a:endParaRPr lang="en-US" altLang="zh-CN" sz="2400" dirty="0">
                <a:solidFill>
                  <a:schemeClr val="bg1"/>
                </a:solidFill>
                <a:latin typeface="+mn-lt"/>
                <a:ea typeface="+mn-ea"/>
                <a:sym typeface="+mn-lt"/>
              </a:endParaRPr>
            </a:p>
          </p:txBody>
        </p:sp>
      </p:grpSp>
      <p:pic>
        <p:nvPicPr>
          <p:cNvPr id="25" name="图片 24" descr="QQ图片20181016092357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/>
                </a14:imgProps>
              </a:ext>
            </a:extLst>
          </a:blip>
          <a:srcRect/>
          <a:stretch>
            <a:fillRect/>
          </a:stretch>
        </p:blipFill>
        <p:spPr>
          <a:xfrm>
            <a:off x="4017010" y="218440"/>
            <a:ext cx="6896735" cy="636333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80748" y="2546618"/>
            <a:ext cx="6030504" cy="1096464"/>
          </a:xfrm>
        </p:spPr>
        <p:txBody>
          <a:bodyPr/>
          <a:lstStyle/>
          <a:p>
            <a:r>
              <a:rPr lang="en-US" altLang="zh-CN" smtClean="0"/>
              <a:t>header</a:t>
            </a:r>
            <a:endParaRPr lang="en-US" altLang="zh-CN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012803" y="4075639"/>
            <a:ext cx="6030504" cy="1500187"/>
          </a:xfrm>
        </p:spPr>
        <p:txBody>
          <a:bodyPr/>
          <a:lstStyle/>
          <a:p>
            <a:r>
              <a:rPr lang="en-US" altLang="zh-CN" dirty="0"/>
              <a:t>css</a:t>
            </a:r>
            <a:endParaRPr lang="en-US" altLang="zh-CN" dirty="0"/>
          </a:p>
        </p:txBody>
      </p:sp>
      <p:pic>
        <p:nvPicPr>
          <p:cNvPr id="3" name="图片 2" descr="QQ图片201810160929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739640"/>
            <a:ext cx="11043285" cy="90551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785485" y="3642995"/>
            <a:ext cx="485775" cy="4324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8" name="下箭头标注 7"/>
          <p:cNvSpPr/>
          <p:nvPr/>
        </p:nvSpPr>
        <p:spPr>
          <a:xfrm>
            <a:off x="5821045" y="4483735"/>
            <a:ext cx="450215" cy="174625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610"/>
          </a:xfrm>
        </p:spPr>
        <p:txBody>
          <a:bodyPr>
            <a:normAutofit fontScale="90000"/>
          </a:bodyPr>
          <a:p>
            <a:r>
              <a:rPr lang="en-US" altLang="zh-CN"/>
              <a:t>nav</a:t>
            </a:r>
            <a:r>
              <a:rPr lang="zh-CN" altLang="en-US"/>
              <a:t>（导航）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838200" y="927735"/>
            <a:ext cx="9236075" cy="58185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banner				CSS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4" name="内容占位符 3" descr="QQ图片2018101609391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68855"/>
            <a:ext cx="10515600" cy="3464560"/>
          </a:xfrm>
          <a:prstGeom prst="rect">
            <a:avLst/>
          </a:prstGeom>
        </p:spPr>
      </p:pic>
      <p:sp>
        <p:nvSpPr>
          <p:cNvPr id="6" name="虚尾箭头 5"/>
          <p:cNvSpPr/>
          <p:nvPr/>
        </p:nvSpPr>
        <p:spPr>
          <a:xfrm>
            <a:off x="3109595" y="784860"/>
            <a:ext cx="979170" cy="485775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6715"/>
          </a:xfrm>
        </p:spPr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153035" y="1910715"/>
            <a:ext cx="11674475" cy="3493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main-top			CSS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			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5" name="内容占位符 4" descr="QQ图片2018101609484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140" y="1972945"/>
            <a:ext cx="11736705" cy="2694305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3537585" y="785495"/>
            <a:ext cx="485775" cy="48577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693420" y="1948815"/>
            <a:ext cx="10804525" cy="3656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278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0"/>
  <p:tag name="KSO_WM_TEMPLATE_CATEGORY" val="custom"/>
  <p:tag name="KSO_WM_TEMPLATE_INDEX" val="20182787"/>
  <p:tag name="KSO_WM_UNIT_INDEX" val="20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101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87_3*a*1"/>
  <p:tag name="KSO_WM_UNIT_TYPE" val="a"/>
</p:tagLst>
</file>

<file path=ppt/tags/tag102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1"/>
  <p:tag name="KSO_WM_UNIT_ID" val="custom20182787_3*f*1"/>
  <p:tag name="KSO_WM_UNIT_TYPE" val="f"/>
</p:tagLst>
</file>

<file path=ppt/tags/tag103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2"/>
  <p:tag name="KSO_WM_UNIT_ID" val="custom20182787_3*f*2"/>
  <p:tag name="KSO_WM_UNIT_TYPE" val="f"/>
</p:tagLst>
</file>

<file path=ppt/tags/tag104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2787_3"/>
  <p:tag name="KSO_WM_TAG_VERSION" val="1.0"/>
  <p:tag name="KSO_WM_TEMPLATE_INDEX" val="20182787"/>
  <p:tag name="KSO_WM_TEMPLATE_CATEGORY" val="custom"/>
  <p:tag name="KSO_WM_SLIDE_SUBTYPE" val="pureTxt"/>
</p:tagLst>
</file>

<file path=ppt/tags/tag105.xml><?xml version="1.0" encoding="utf-8"?>
<p:tagLst xmlns:p="http://schemas.openxmlformats.org/presentationml/2006/main">
  <p:tag name="KSO_WM_TEMPLATE_CATEGORY" val="custom"/>
  <p:tag name="KSO_WM_TEMPLATE_INDEX" val="20182787"/>
  <p:tag name="KSO_WM_UNIT_TYPE" val="a"/>
  <p:tag name="KSO_WM_UNIT_INDEX" val="1"/>
  <p:tag name="KSO_WM_UNIT_ID" val="custom20182787_21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 YOU"/>
</p:tagLst>
</file>

<file path=ppt/tags/tag106.xml><?xml version="1.0" encoding="utf-8"?>
<p:tagLst xmlns:p="http://schemas.openxmlformats.org/presentationml/2006/main">
  <p:tag name="KSO_WM_TEMPLATE_CATEGORY" val="custom"/>
  <p:tag name="KSO_WM_TEMPLATE_INDEX" val="20182787"/>
  <p:tag name="KSO_WM_UNIT_TYPE" val="f"/>
  <p:tag name="KSO_WM_UNIT_INDEX" val="1"/>
  <p:tag name="KSO_WM_UNIT_ID" val="custom20182787_21*f*1"/>
  <p:tag name="KSO_WM_UNIT_LAYERLEVEL" val="1"/>
  <p:tag name="KSO_WM_UNIT_VALUE" val="4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FOR WATCHING"/>
</p:tagLst>
</file>

<file path=ppt/tags/tag107.xml><?xml version="1.0" encoding="utf-8"?>
<p:tagLst xmlns:p="http://schemas.openxmlformats.org/presentationml/2006/main">
  <p:tag name="KSO_WM_TEMPLATE_CATEGORY" val="custom"/>
  <p:tag name="KSO_WM_TEMPLATE_INDEX" val="20182787"/>
  <p:tag name="KSO_WM_UNIT_TYPE" val="f"/>
  <p:tag name="KSO_WM_UNIT_INDEX" val="2"/>
  <p:tag name="KSO_WM_UNIT_ID" val="custom20182787_21*f*2"/>
  <p:tag name="KSO_WM_UNIT_LAYERLEVEL" val="1"/>
  <p:tag name="KSO_WM_UNIT_VALUE" val="13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稻壳儿"/>
</p:tagLst>
</file>

<file path=ppt/tags/tag108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SLIDE_ID" val="custom20182787_21"/>
  <p:tag name="KSO_WM_SLIDE_INDEX" val="21"/>
  <p:tag name="KSO_WM_SLIDE_ITEM_CNT" val="3"/>
  <p:tag name="KSO_WM_SLIDE_LAYOUT" val="a_f"/>
  <p:tag name="KSO_WM_SLIDE_LAYOUT_CNT" val="1_2"/>
  <p:tag name="KSO_WM_SLIDE_TYPE" val="endPage"/>
  <p:tag name="KSO_WM_BEAUTIFY_FLAG" val="#wm#"/>
  <p:tag name="KSO_WM_SLIDE_SUBTYPE" val="pureTxt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1"/>
  <p:tag name="KSO_WM_TEMPLATE_CATEGORY" val="custom"/>
  <p:tag name="KSO_WM_TEMPLATE_INDEX" val="20182787"/>
  <p:tag name="KSO_WM_UNIT_INDEX" val="2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2"/>
  <p:tag name="KSO_WM_TEMPLATE_CATEGORY" val="custom"/>
  <p:tag name="KSO_WM_TEMPLATE_INDEX" val="20182787"/>
  <p:tag name="KSO_WM_UNIT_INDEX" val="22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3"/>
  <p:tag name="KSO_WM_TEMPLATE_CATEGORY" val="custom"/>
  <p:tag name="KSO_WM_TEMPLATE_INDEX" val="20182787"/>
  <p:tag name="KSO_WM_UNIT_INDEX" val="23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4"/>
  <p:tag name="KSO_WM_TEMPLATE_CATEGORY" val="custom"/>
  <p:tag name="KSO_WM_TEMPLATE_INDEX" val="20182787"/>
  <p:tag name="KSO_WM_UNIT_INDEX" val="24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5"/>
  <p:tag name="KSO_WM_TEMPLATE_CATEGORY" val="custom"/>
  <p:tag name="KSO_WM_TEMPLATE_INDEX" val="20182787"/>
  <p:tag name="KSO_WM_UNIT_INDEX" val="25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6"/>
  <p:tag name="KSO_WM_TEMPLATE_CATEGORY" val="custom"/>
  <p:tag name="KSO_WM_TEMPLATE_INDEX" val="20182787"/>
  <p:tag name="KSO_WM_UNIT_INDEX" val="26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7"/>
  <p:tag name="KSO_WM_TEMPLATE_CATEGORY" val="custom"/>
  <p:tag name="KSO_WM_TEMPLATE_INDEX" val="20182787"/>
  <p:tag name="KSO_WM_UNIT_INDEX" val="2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8"/>
  <p:tag name="KSO_WM_TEMPLATE_CATEGORY" val="custom"/>
  <p:tag name="KSO_WM_TEMPLATE_INDEX" val="20182787"/>
  <p:tag name="KSO_WM_UNIT_INDEX" val="28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9"/>
  <p:tag name="KSO_WM_TEMPLATE_CATEGORY" val="custom"/>
  <p:tag name="KSO_WM_TEMPLATE_INDEX" val="20182787"/>
  <p:tag name="KSO_WM_UNIT_INDEX" val="29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278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0"/>
  <p:tag name="KSO_WM_TEMPLATE_CATEGORY" val="custom"/>
  <p:tag name="KSO_WM_TEMPLATE_INDEX" val="20182787"/>
  <p:tag name="KSO_WM_UNIT_INDEX" val="3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1"/>
  <p:tag name="KSO_WM_TEMPLATE_CATEGORY" val="custom"/>
  <p:tag name="KSO_WM_TEMPLATE_INDEX" val="20182787"/>
  <p:tag name="KSO_WM_UNIT_INDEX" val="3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2"/>
  <p:tag name="KSO_WM_TEMPLATE_CATEGORY" val="custom"/>
  <p:tag name="KSO_WM_TEMPLATE_INDEX" val="20182787"/>
  <p:tag name="KSO_WM_UNIT_INDEX" val="32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3"/>
  <p:tag name="KSO_WM_TEMPLATE_CATEGORY" val="custom"/>
  <p:tag name="KSO_WM_TEMPLATE_INDEX" val="20182787"/>
  <p:tag name="KSO_WM_UNIT_INDEX" val="33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4"/>
  <p:tag name="KSO_WM_TEMPLATE_CATEGORY" val="custom"/>
  <p:tag name="KSO_WM_TEMPLATE_INDEX" val="20182787"/>
  <p:tag name="KSO_WM_UNIT_INDEX" val="34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5"/>
  <p:tag name="KSO_WM_TEMPLATE_CATEGORY" val="custom"/>
  <p:tag name="KSO_WM_TEMPLATE_INDEX" val="20182787"/>
  <p:tag name="KSO_WM_UNIT_INDEX" val="35"/>
</p:tagLst>
</file>

<file path=ppt/tags/tag26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a"/>
  <p:tag name="KSO_WM_UNIT_INDEX" val="1"/>
  <p:tag name="KSO_WM_UNIT_ID" val="custom20182787_6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PRESET_TEXT" val="CONTENT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7"/>
  <p:tag name="KSO_WM_TEMPLATE_CATEGORY" val="custom"/>
  <p:tag name="KSO_WM_TEMPLATE_INDEX" val="20182787"/>
  <p:tag name="KSO_WM_UNIT_INDEX" val="37"/>
</p:tagLst>
</file>

<file path=ppt/tags/tag28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87_6*l_h_i*1_1_1"/>
  <p:tag name="KSO_WM_UNIT_LAYERLEVEL" val="1_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2787_6*l_h_i*1_1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TEMPLATE_THUMBS_INDEX" val="1、9、12、15、18、21"/>
  <p:tag name="KSO_WM_TEMPLATE_TOPIC_ID" val="2869567"/>
  <p:tag name="KSO_WM_TEMPLATE_OUTLINE_ID" val="14"/>
  <p:tag name="KSO_WM_TEMPLATE_SCENE_ID" val="1"/>
  <p:tag name="KSO_WM_TEMPLATE_JOB_ID" val="14"/>
  <p:tag name="KSO_WM_TEMPLATE_TOPIC_DEFAULT" val="0"/>
</p:tagLst>
</file>

<file path=ppt/tags/tag30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l_h_f"/>
  <p:tag name="KSO_WM_UNIT_INDEX" val="1_1_1"/>
  <p:tag name="KSO_WM_UNIT_ID" val="custom20182787_6*l_h_f*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87"/>
  <p:tag name="KSO_WM_SLIDE_ID" val="custom20182787_6"/>
  <p:tag name="KSO_WM_SLIDE_INDEX" val="6"/>
  <p:tag name="KSO_WM_DIAGRAM_GROUP_CODE" val="l1-1"/>
  <p:tag name="KSO_WM_TEMPLATE_THUMBS_INDEX" val="1、2、3、4、5、6"/>
  <p:tag name="KSO_WM_SLIDE_SUBTYPE" val="diag"/>
</p:tagLst>
</file>

<file path=ppt/tags/tag32.xml><?xml version="1.0" encoding="utf-8"?>
<p:tagLst xmlns:p="http://schemas.openxmlformats.org/presentationml/2006/main">
  <p:tag name="KSO_WM_TEMPLATE_CATEGORY" val="custom"/>
  <p:tag name="KSO_WM_TEMPLATE_INDEX" val="20182787"/>
  <p:tag name="KSO_WM_UNIT_TYPE" val="a"/>
  <p:tag name="KSO_WM_UNIT_INDEX" val="1"/>
  <p:tag name="KSO_WM_UNIT_ID" val="custom20182787_12*a*1"/>
  <p:tag name="KSO_WM_UNIT_LAYERLEVEL" val="1"/>
  <p:tag name="KSO_WM_UNIT_VALUE" val="3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SECTION TITLE"/>
</p:tagLst>
</file>

<file path=ppt/tags/tag33.xml><?xml version="1.0" encoding="utf-8"?>
<p:tagLst xmlns:p="http://schemas.openxmlformats.org/presentationml/2006/main">
  <p:tag name="KSO_WM_TEMPLATE_CATEGORY" val="custom"/>
  <p:tag name="KSO_WM_TEMPLATE_INDEX" val="20182787"/>
  <p:tag name="KSO_WM_UNIT_TYPE" val="f"/>
  <p:tag name="KSO_WM_UNIT_INDEX" val="1"/>
  <p:tag name="KSO_WM_UNIT_ID" val="custom20182787_12*f*1"/>
  <p:tag name="KSO_WM_UNIT_LAYERLEVEL" val="1"/>
  <p:tag name="KSO_WM_UNIT_VALUE" val="125"/>
  <p:tag name="KSO_WM_UNIT_HIGHLIGHT" val="0"/>
  <p:tag name="KSO_WM_UNIT_COMPATIBLE" val="0"/>
  <p:tag name="KSO_WM_UNIT_CLEAR" val="0"/>
  <p:tag name="KSO_WM_UNIT_PRESET_TEXT_INDEX" val="4"/>
  <p:tag name="KSO_WM_UNIT_PRESET_TEXT_LEN" val="57"/>
  <p:tag name="KSO_WM_BEAUTIFY_FLAG" val="#wm#"/>
  <p:tag name="KSO_WM_TAG_VERSION" val="1.0"/>
</p:tagLst>
</file>

<file path=ppt/tags/tag34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SLIDE_ID" val="custom2018278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  <p:tag name="KSO_WM_SLIDE_SUBTYPE" val="pureTxt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36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87_2*a*1"/>
  <p:tag name="KSO_WM_UNIT_TYPE" val="a"/>
</p:tagLst>
</file>

<file path=ppt/tags/tag37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2787_2"/>
  <p:tag name="KSO_WM_TAG_VERSION" val="1.0"/>
  <p:tag name="KSO_WM_TEMPLATE_INDEX" val="20182787"/>
  <p:tag name="KSO_WM_TEMPLATE_CATEGORY" val="custom"/>
  <p:tag name="KSO_WM_SLIDE_SUBTYPE" val="pureTxt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39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87_3*a*1"/>
  <p:tag name="KSO_WM_UNIT_TYPE" val="a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2787"/>
  <p:tag name="KSO_WM_UNIT_TYPE" val="a"/>
  <p:tag name="KSO_WM_UNIT_INDEX" val="1"/>
  <p:tag name="KSO_WM_UNIT_ID" val="custom20182787_1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简约项目汇报"/>
</p:tagLst>
</file>

<file path=ppt/tags/tag4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2787_3"/>
  <p:tag name="KSO_WM_TAG_VERSION" val="1.0"/>
  <p:tag name="KSO_WM_TEMPLATE_INDEX" val="20182787"/>
  <p:tag name="KSO_WM_TEMPLATE_CATEGORY" val="custom"/>
  <p:tag name="KSO_WM_SLIDE_SUBTYPE" val="pureTxt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0"/>
  <p:tag name="KSO_WM_TEMPLATE_CATEGORY" val="custom"/>
  <p:tag name="KSO_WM_TEMPLATE_INDEX" val="20182787"/>
  <p:tag name="KSO_WM_UNIT_INDEX" val="0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19"/>
  <p:tag name="KSO_WM_TEMPLATE_CATEGORY" val="custom"/>
  <p:tag name="KSO_WM_TEMPLATE_INDEX" val="20182787"/>
  <p:tag name="KSO_WM_UNIT_INDEX" val="19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0"/>
  <p:tag name="KSO_WM_TEMPLATE_CATEGORY" val="custom"/>
  <p:tag name="KSO_WM_TEMPLATE_INDEX" val="20182787"/>
  <p:tag name="KSO_WM_UNIT_INDEX" val="2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1"/>
  <p:tag name="KSO_WM_TEMPLATE_CATEGORY" val="custom"/>
  <p:tag name="KSO_WM_TEMPLATE_INDEX" val="20182787"/>
  <p:tag name="KSO_WM_UNIT_INDEX" val="2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2"/>
  <p:tag name="KSO_WM_TEMPLATE_CATEGORY" val="custom"/>
  <p:tag name="KSO_WM_TEMPLATE_INDEX" val="20182787"/>
  <p:tag name="KSO_WM_UNIT_INDEX" val="2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3"/>
  <p:tag name="KSO_WM_TEMPLATE_CATEGORY" val="custom"/>
  <p:tag name="KSO_WM_TEMPLATE_INDEX" val="20182787"/>
  <p:tag name="KSO_WM_UNIT_INDEX" val="23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4"/>
  <p:tag name="KSO_WM_TEMPLATE_CATEGORY" val="custom"/>
  <p:tag name="KSO_WM_TEMPLATE_INDEX" val="20182787"/>
  <p:tag name="KSO_WM_UNIT_INDEX" val="24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5"/>
  <p:tag name="KSO_WM_TEMPLATE_CATEGORY" val="custom"/>
  <p:tag name="KSO_WM_TEMPLATE_INDEX" val="20182787"/>
  <p:tag name="KSO_WM_UNIT_INDEX" val="25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2787"/>
  <p:tag name="KSO_WM_UNIT_TYPE" val="b"/>
  <p:tag name="KSO_WM_UNIT_INDEX" val="1"/>
  <p:tag name="KSO_WM_UNIT_ID" val="custom20182787_1*b*1"/>
  <p:tag name="KSO_WM_UNIT_LAYERLEVEL" val="1"/>
  <p:tag name="KSO_WM_UNIT_VALUE" val="4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 DOLOR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6"/>
  <p:tag name="KSO_WM_TEMPLATE_CATEGORY" val="custom"/>
  <p:tag name="KSO_WM_TEMPLATE_INDEX" val="20182787"/>
  <p:tag name="KSO_WM_UNIT_INDEX" val="26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7"/>
  <p:tag name="KSO_WM_TEMPLATE_CATEGORY" val="custom"/>
  <p:tag name="KSO_WM_TEMPLATE_INDEX" val="20182787"/>
  <p:tag name="KSO_WM_UNIT_INDEX" val="27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8"/>
  <p:tag name="KSO_WM_TEMPLATE_CATEGORY" val="custom"/>
  <p:tag name="KSO_WM_TEMPLATE_INDEX" val="20182787"/>
  <p:tag name="KSO_WM_UNIT_INDEX" val="28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9"/>
  <p:tag name="KSO_WM_TEMPLATE_CATEGORY" val="custom"/>
  <p:tag name="KSO_WM_TEMPLATE_INDEX" val="20182787"/>
  <p:tag name="KSO_WM_UNIT_INDEX" val="29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0"/>
  <p:tag name="KSO_WM_TEMPLATE_CATEGORY" val="custom"/>
  <p:tag name="KSO_WM_TEMPLATE_INDEX" val="20182787"/>
  <p:tag name="KSO_WM_UNIT_INDEX" val="30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1"/>
  <p:tag name="KSO_WM_TEMPLATE_CATEGORY" val="custom"/>
  <p:tag name="KSO_WM_TEMPLATE_INDEX" val="20182787"/>
  <p:tag name="KSO_WM_UNIT_INDEX" val="3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2"/>
  <p:tag name="KSO_WM_TEMPLATE_CATEGORY" val="custom"/>
  <p:tag name="KSO_WM_TEMPLATE_INDEX" val="20182787"/>
  <p:tag name="KSO_WM_UNIT_INDEX" val="32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3"/>
  <p:tag name="KSO_WM_TEMPLATE_CATEGORY" val="custom"/>
  <p:tag name="KSO_WM_TEMPLATE_INDEX" val="20182787"/>
  <p:tag name="KSO_WM_UNIT_INDEX" val="33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4"/>
  <p:tag name="KSO_WM_TEMPLATE_CATEGORY" val="custom"/>
  <p:tag name="KSO_WM_TEMPLATE_INDEX" val="20182787"/>
  <p:tag name="KSO_WM_UNIT_INDEX" val="34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5"/>
  <p:tag name="KSO_WM_TEMPLATE_CATEGORY" val="custom"/>
  <p:tag name="KSO_WM_TEMPLATE_INDEX" val="20182787"/>
  <p:tag name="KSO_WM_UNIT_INDEX" val="35"/>
</p:tagLst>
</file>

<file path=ppt/tags/tag6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SLIDE_ID" val="custom20182787_1"/>
  <p:tag name="KSO_WM_SLIDE_INDEX" val="1"/>
  <p:tag name="KSO_WM_SLIDE_ITEM_CNT" val="3"/>
  <p:tag name="KSO_WM_SLIDE_LAYOUT" val="a_b"/>
  <p:tag name="KSO_WM_SLIDE_LAYOUT_CNT" val="1_1"/>
  <p:tag name="KSO_WM_SLIDE_TYPE" val="title"/>
  <p:tag name="KSO_WM_BEAUTIFY_FLAG" val="#wm#"/>
  <p:tag name="KSO_WM_TEMPLATE_THUMBS_INDEX" val="1、9、12、15、18、21、"/>
  <p:tag name="KSO_WM_TEMPLATE_TOPIC_ID" val="2869567"/>
  <p:tag name="KSO_WM_TEMPLATE_OUTLINE_ID" val="14"/>
  <p:tag name="KSO_WM_TEMPLATE_SCENE_ID" val="1"/>
  <p:tag name="KSO_WM_TEMPLATE_JOB_ID" val="14"/>
  <p:tag name="KSO_WM_TEMPLATE_TOPIC_DEFAULT" val="0"/>
  <p:tag name="KSO_WM_SLIDE_SUBTYPE" val="pureTxt"/>
</p:tagLst>
</file>

<file path=ppt/tags/tag60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a"/>
  <p:tag name="KSO_WM_UNIT_INDEX" val="1"/>
  <p:tag name="KSO_WM_UNIT_ID" val="custom20182787_6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PRESET_TEXT" val="CONTENT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7"/>
  <p:tag name="KSO_WM_TEMPLATE_CATEGORY" val="custom"/>
  <p:tag name="KSO_WM_TEMPLATE_INDEX" val="20182787"/>
  <p:tag name="KSO_WM_UNIT_INDEX" val="37"/>
</p:tagLst>
</file>

<file path=ppt/tags/tag62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87_6*l_h_i*1_1_1"/>
  <p:tag name="KSO_WM_UNIT_LAYERLEVEL" val="1_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3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2787_6*l_h_i*1_1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l_h_f"/>
  <p:tag name="KSO_WM_UNIT_INDEX" val="1_1_1"/>
  <p:tag name="KSO_WM_UNIT_ID" val="custom20182787_6*l_h_f*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87"/>
  <p:tag name="KSO_WM_SLIDE_ID" val="custom20182787_6"/>
  <p:tag name="KSO_WM_SLIDE_INDEX" val="6"/>
  <p:tag name="KSO_WM_DIAGRAM_GROUP_CODE" val="l1-1"/>
  <p:tag name="KSO_WM_TEMPLATE_THUMBS_INDEX" val="1、2、3、4、5、6"/>
  <p:tag name="KSO_WM_SLIDE_SUBTYPE" val="diag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0"/>
  <p:tag name="KSO_WM_TEMPLATE_CATEGORY" val="custom"/>
  <p:tag name="KSO_WM_TEMPLATE_INDEX" val="20182787"/>
  <p:tag name="KSO_WM_UNIT_INDEX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19"/>
  <p:tag name="KSO_WM_TEMPLATE_CATEGORY" val="custom"/>
  <p:tag name="KSO_WM_TEMPLATE_INDEX" val="20182787"/>
  <p:tag name="KSO_WM_UNIT_INDEX" val="19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0"/>
  <p:tag name="KSO_WM_TEMPLATE_CATEGORY" val="custom"/>
  <p:tag name="KSO_WM_TEMPLATE_INDEX" val="20182787"/>
  <p:tag name="KSO_WM_UNIT_INDEX" val="20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1"/>
  <p:tag name="KSO_WM_TEMPLATE_CATEGORY" val="custom"/>
  <p:tag name="KSO_WM_TEMPLATE_INDEX" val="20182787"/>
  <p:tag name="KSO_WM_UNIT_INDEX" val="2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2"/>
  <p:tag name="KSO_WM_TEMPLATE_CATEGORY" val="custom"/>
  <p:tag name="KSO_WM_TEMPLATE_INDEX" val="20182787"/>
  <p:tag name="KSO_WM_UNIT_INDEX" val="22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3"/>
  <p:tag name="KSO_WM_TEMPLATE_CATEGORY" val="custom"/>
  <p:tag name="KSO_WM_TEMPLATE_INDEX" val="20182787"/>
  <p:tag name="KSO_WM_UNIT_INDEX" val="23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4"/>
  <p:tag name="KSO_WM_TEMPLATE_CATEGORY" val="custom"/>
  <p:tag name="KSO_WM_TEMPLATE_INDEX" val="20182787"/>
  <p:tag name="KSO_WM_UNIT_INDEX" val="24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5"/>
  <p:tag name="KSO_WM_TEMPLATE_CATEGORY" val="custom"/>
  <p:tag name="KSO_WM_TEMPLATE_INDEX" val="20182787"/>
  <p:tag name="KSO_WM_UNIT_INDEX" val="25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6"/>
  <p:tag name="KSO_WM_TEMPLATE_CATEGORY" val="custom"/>
  <p:tag name="KSO_WM_TEMPLATE_INDEX" val="20182787"/>
  <p:tag name="KSO_WM_UNIT_INDEX" val="26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7"/>
  <p:tag name="KSO_WM_TEMPLATE_CATEGORY" val="custom"/>
  <p:tag name="KSO_WM_TEMPLATE_INDEX" val="20182787"/>
  <p:tag name="KSO_WM_UNIT_INDEX" val="27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8"/>
  <p:tag name="KSO_WM_TEMPLATE_CATEGORY" val="custom"/>
  <p:tag name="KSO_WM_TEMPLATE_INDEX" val="20182787"/>
  <p:tag name="KSO_WM_UNIT_INDEX" val="28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29"/>
  <p:tag name="KSO_WM_TEMPLATE_CATEGORY" val="custom"/>
  <p:tag name="KSO_WM_TEMPLATE_INDEX" val="20182787"/>
  <p:tag name="KSO_WM_UNIT_INDEX" val="29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0"/>
  <p:tag name="KSO_WM_TEMPLATE_CATEGORY" val="custom"/>
  <p:tag name="KSO_WM_TEMPLATE_INDEX" val="20182787"/>
  <p:tag name="KSO_WM_UNIT_INDEX" val="3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0"/>
  <p:tag name="KSO_WM_TEMPLATE_CATEGORY" val="custom"/>
  <p:tag name="KSO_WM_TEMPLATE_INDEX" val="20182787"/>
  <p:tag name="KSO_WM_UNIT_INDEX" val="0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1"/>
  <p:tag name="KSO_WM_TEMPLATE_CATEGORY" val="custom"/>
  <p:tag name="KSO_WM_TEMPLATE_INDEX" val="20182787"/>
  <p:tag name="KSO_WM_UNIT_INDEX" val="3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2"/>
  <p:tag name="KSO_WM_TEMPLATE_CATEGORY" val="custom"/>
  <p:tag name="KSO_WM_TEMPLATE_INDEX" val="20182787"/>
  <p:tag name="KSO_WM_UNIT_INDEX" val="32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3"/>
  <p:tag name="KSO_WM_TEMPLATE_CATEGORY" val="custom"/>
  <p:tag name="KSO_WM_TEMPLATE_INDEX" val="20182787"/>
  <p:tag name="KSO_WM_UNIT_INDEX" val="33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4"/>
  <p:tag name="KSO_WM_TEMPLATE_CATEGORY" val="custom"/>
  <p:tag name="KSO_WM_TEMPLATE_INDEX" val="20182787"/>
  <p:tag name="KSO_WM_UNIT_INDEX" val="34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5"/>
  <p:tag name="KSO_WM_TEMPLATE_CATEGORY" val="custom"/>
  <p:tag name="KSO_WM_TEMPLATE_INDEX" val="20182787"/>
  <p:tag name="KSO_WM_UNIT_INDEX" val="35"/>
</p:tagLst>
</file>

<file path=ppt/tags/tag85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a"/>
  <p:tag name="KSO_WM_UNIT_INDEX" val="1"/>
  <p:tag name="KSO_WM_UNIT_ID" val="custom20182787_6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PRESET_TEXT" val="CONTENT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37"/>
  <p:tag name="KSO_WM_TEMPLATE_CATEGORY" val="custom"/>
  <p:tag name="KSO_WM_TEMPLATE_INDEX" val="20182787"/>
  <p:tag name="KSO_WM_UNIT_INDEX" val="37"/>
</p:tagLst>
</file>

<file path=ppt/tags/tag87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87_6*l_h_i*1_1_1"/>
  <p:tag name="KSO_WM_UNIT_LAYERLEVEL" val="1_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88.xml><?xml version="1.0" encoding="utf-8"?>
<p:tagLst xmlns:p="http://schemas.openxmlformats.org/presentationml/2006/main">
  <p:tag name="KSO_WM_TEMPLATE_CATEGORY" val="custom"/>
  <p:tag name="KSO_WM_TEMPLATE_INDEX" val="20182787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2787_6*l_h_i*1_1_2"/>
  <p:tag name="KSO_WM_UNIT_LAYERLEVEL" val="1_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TYPE" val="l_h_f"/>
  <p:tag name="KSO_WM_UNIT_INDEX" val="1_1_1"/>
  <p:tag name="KSO_WM_UNIT_ID" val="custom20182787_6*l_h_f*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6*i*19"/>
  <p:tag name="KSO_WM_TEMPLATE_CATEGORY" val="custom"/>
  <p:tag name="KSO_WM_TEMPLATE_INDEX" val="20182787"/>
  <p:tag name="KSO_WM_UNIT_INDEX" val="19"/>
</p:tagLst>
</file>

<file path=ppt/tags/tag90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87"/>
  <p:tag name="KSO_WM_SLIDE_ID" val="custom20182787_6"/>
  <p:tag name="KSO_WM_SLIDE_INDEX" val="6"/>
  <p:tag name="KSO_WM_DIAGRAM_GROUP_CODE" val="l1-1"/>
  <p:tag name="KSO_WM_TEMPLATE_THUMBS_INDEX" val="1、2、3、4、5、6"/>
  <p:tag name="KSO_WM_SLIDE_SUBTYPE" val="diag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92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2787_19*a*1"/>
  <p:tag name="KSO_WM_UNIT_TYPE" val="a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87_19*i*2"/>
  <p:tag name="KSO_WM_TEMPLATE_CATEGORY" val="custom"/>
  <p:tag name="KSO_WM_TEMPLATE_INDEX" val="20182787"/>
  <p:tag name="KSO_WM_UNIT_INDEX" val="2"/>
</p:tagLst>
</file>

<file path=ppt/tags/tag94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19"/>
  <p:tag name="KSO_WM_SLIDE_ID" val="custom20182787_19"/>
  <p:tag name="KSO_WM_TAG_VERSION" val="1.0"/>
  <p:tag name="KSO_WM_TEMPLATE_INDEX" val="20182787"/>
  <p:tag name="KSO_WM_TEMPLATE_CATEGORY" val="custom"/>
  <p:tag name="KSO_WM_SLIDE_SUBTYPE" val="pureTxt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2787"/>
</p:tagLst>
</file>

<file path=ppt/tags/tag98.xml><?xml version="1.0" encoding="utf-8"?>
<p:tagLst xmlns:p="http://schemas.openxmlformats.org/presentationml/2006/main">
  <p:tag name="KSO_WM_TEMPLATE_CATEGORY" val="custom"/>
  <p:tag name="KSO_WM_TEMPLATE_INDEX" val="2018278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ID" val="custom20182787_4*a*1"/>
  <p:tag name="KSO_WM_UNIT_TYPE" val="a"/>
</p:tagLst>
</file>

<file path=ppt/tags/tag99.xml><?xml version="1.0" encoding="utf-8"?>
<p:tagLst xmlns:p="http://schemas.openxmlformats.org/presentationml/2006/main">
  <p:tag name="KSO_WM_SLIDE_SIZE" val="827*426"/>
  <p:tag name="KSO_WM_SLIDE_POSITION" val="66*56"/>
  <p:tag name="KSO_WM_SLIDE_LAYOUT_CNT" val="1_1_1"/>
  <p:tag name="KSO_WM_SLIDE_LAYOUT" val="a_f_d"/>
  <p:tag name="KSO_WM_BEAUTIFY_FLAG" val="#wm#"/>
  <p:tag name="KSO_WM_SLIDE_TYPE" val="text"/>
  <p:tag name="KSO_WM_SLIDE_ITEM_CNT" val="2"/>
  <p:tag name="KSO_WM_SLIDE_INDEX" val="4"/>
  <p:tag name="KSO_WM_SLIDE_ID" val="custom20182787_4"/>
  <p:tag name="KSO_WM_TAG_VERSION" val="1.0"/>
  <p:tag name="KSO_WM_TEMPLATE_INDEX" val="20182787"/>
  <p:tag name="KSO_WM_TEMPLATE_CATEGORY" val="custom"/>
  <p:tag name="KSO_WM_SLIDE_SUBTYPE" val="picTxt"/>
</p:tagLst>
</file>

<file path=ppt/theme/theme1.xml><?xml version="1.0" encoding="utf-8"?>
<a:theme xmlns:a="http://schemas.openxmlformats.org/drawingml/2006/main" name="1_Office 主题">
  <a:themeElements>
    <a:clrScheme name="像素">
      <a:dk1>
        <a:srgbClr val="000000"/>
      </a:dk1>
      <a:lt1>
        <a:srgbClr val="FFFFFF"/>
      </a:lt1>
      <a:dk2>
        <a:srgbClr val="324444"/>
      </a:dk2>
      <a:lt2>
        <a:srgbClr val="FFFFFF"/>
      </a:lt2>
      <a:accent1>
        <a:srgbClr val="2CBD94"/>
      </a:accent1>
      <a:accent2>
        <a:srgbClr val="324444"/>
      </a:accent2>
      <a:accent3>
        <a:srgbClr val="FFFFFF"/>
      </a:accent3>
      <a:accent4>
        <a:srgbClr val="000000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WPS 演示</Application>
  <PresentationFormat>宽屏</PresentationFormat>
  <Paragraphs>69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黑体</vt:lpstr>
      <vt:lpstr>Arial</vt:lpstr>
      <vt:lpstr>华文行楷</vt:lpstr>
      <vt:lpstr>华文中宋</vt:lpstr>
      <vt:lpstr>Calibri</vt:lpstr>
      <vt:lpstr>微软雅黑</vt:lpstr>
      <vt:lpstr>Arial Unicode MS</vt:lpstr>
      <vt:lpstr>1_Office 主题</vt:lpstr>
      <vt:lpstr>第一阶段项目演示</vt:lpstr>
      <vt:lpstr>HTML&amp;CSS</vt:lpstr>
      <vt:lpstr>PowerPoint 演示文稿</vt:lpstr>
      <vt:lpstr>header</vt:lpstr>
      <vt:lpstr>nav（导航）</vt:lpstr>
      <vt:lpstr>banner				CSS</vt:lpstr>
      <vt:lpstr>PowerPoint 演示文稿</vt:lpstr>
      <vt:lpstr>main-top			CSS			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big-Is</vt:lpstr>
      <vt:lpstr>PowerPoint 演示文稿</vt:lpstr>
      <vt:lpstr>footer</vt:lpstr>
      <vt:lpstr>PowerPoint 演示文稿</vt:lpstr>
      <vt:lpstr>LOREM IPSUM DOLOR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勇</dc:creator>
  <cp:lastModifiedBy>平淡如水</cp:lastModifiedBy>
  <cp:revision>21</cp:revision>
  <dcterms:created xsi:type="dcterms:W3CDTF">2018-10-16T01:01:00Z</dcterms:created>
  <dcterms:modified xsi:type="dcterms:W3CDTF">2018-10-18T02:13:54Z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